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7" r:id="rId3"/>
    <p:sldId id="258" r:id="rId4"/>
    <p:sldId id="261" r:id="rId5"/>
    <p:sldId id="277" r:id="rId6"/>
    <p:sldId id="281" r:id="rId7"/>
    <p:sldId id="276" r:id="rId8"/>
    <p:sldId id="260" r:id="rId9"/>
    <p:sldId id="285" r:id="rId10"/>
    <p:sldId id="287" r:id="rId11"/>
    <p:sldId id="284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9632" y="1484784"/>
            <a:ext cx="7884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Дарсла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тема:</a:t>
            </a:r>
          </a:p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6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Гъайла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</a:t>
            </a: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существительное»</a:t>
            </a:r>
            <a:endParaRPr lang="ru-RU" sz="6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4739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116633"/>
            <a:ext cx="77768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4.Ишди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дугьбала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цалабикуназир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хат1аби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даргая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1171459"/>
            <a:ext cx="4032448" cy="451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Унц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ак1иб,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Ханум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ак1иб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Рабазан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ак1иб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урши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й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endParaRPr lang="ru-RU" sz="32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хала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неш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са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жуз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б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endParaRPr lang="ru-RU" sz="32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мукьара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ле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б</a:t>
            </a:r>
            <a:endParaRPr lang="ru-RU" sz="3200" b="1" dirty="0">
              <a:solidFill>
                <a:srgbClr val="C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10515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3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75856" y="332656"/>
            <a:ext cx="5616624" cy="5614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5.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.</a:t>
            </a:r>
          </a:p>
          <a:p>
            <a:endParaRPr lang="ru-RU" sz="3200" b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1.Неш.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2.Духуси,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разиси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3.Разирирар,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къугъарирар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шаларирар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4.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Илини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кьац1 берц1иб.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5.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Разидеш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(радость).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sz="32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32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256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" y="-85700"/>
            <a:ext cx="9144000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63888" y="320457"/>
            <a:ext cx="489654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       ТЕСТ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Морфологиялизир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дуч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а)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бут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ни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б)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амри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Существительноели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иргъахъу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а)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лишан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б) сек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сари: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а)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ишдус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жагаси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б) 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абигят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жагадеш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Арцанти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чардулхъули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сари.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Существительное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сегъуна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членни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биубли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бак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или?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а)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подлежащеели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б)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объектли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дирар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а)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хасти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б) 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ах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енти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37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513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764704"/>
            <a:ext cx="559836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Дарсла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мурад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eaLnBrk="0" fontAlgn="base" hangingPunct="0">
              <a:spcAft>
                <a:spcPct val="0"/>
              </a:spcAft>
              <a:buSzPct val="60000"/>
              <a:buNone/>
              <a:defRPr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algn="ctr" eaLnBrk="0" fontAlgn="base" hangingPunct="0">
              <a:spcAft>
                <a:spcPct val="0"/>
              </a:spcAft>
              <a:buSzPct val="60000"/>
              <a:defRPr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Делч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унти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тикрардарни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2350" lvl="0" indent="-514350" algn="ctr" eaLnBrk="0" fontAlgn="base" hangingPunct="0">
              <a:spcAft>
                <a:spcPct val="0"/>
              </a:spcAft>
              <a:buSzPct val="60000"/>
              <a:buAutoNum type="arabicParenR"/>
              <a:defRPr/>
            </a:pP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Существительноеличила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багьуди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кагахъни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1663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" y="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99792" y="476672"/>
            <a:ext cx="612068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Дарган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мезлизир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бута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лер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Существительное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7. Послелог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Прилагательное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8. Союз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Числительное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Кесек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(частица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Местоимение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Междометие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Глагол                                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Наречие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дазирад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цаибти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урегал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бек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бут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сари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Послелог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союз,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кесек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къуллукъла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дугьби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сари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Хасси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тях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ярла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бут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ализи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кадурхар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междометиеби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649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25252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43808" y="476672"/>
            <a:ext cx="58326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Существительноела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мяг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лишанти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Существительное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бут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суненира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сек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чебиахъуси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? се?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ибти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суалтас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жаваб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лугуси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дирар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хасти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ябал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жинсличи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дурт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сари: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мурул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хьунул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урга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луг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падежуни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ясибли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дарсдик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ар.</a:t>
            </a:r>
          </a:p>
        </p:txBody>
      </p:sp>
    </p:spTree>
    <p:extLst>
      <p:ext uri="{BB962C8B-B14F-4D97-AF65-F5344CB8AC3E}">
        <p14:creationId xmlns:p14="http://schemas.microsoft.com/office/powerpoint/2010/main" val="2247965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0"/>
            <a:ext cx="73803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100" b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r>
              <a:rPr lang="ru-RU" sz="31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Г</a:t>
            </a:r>
            <a:r>
              <a:rPr lang="en-US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I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ергъити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сущ.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черделк</a:t>
            </a:r>
            <a:r>
              <a:rPr lang="en-US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I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еная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,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чула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чеди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,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чиди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жинсла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сарилра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,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белк</a:t>
            </a:r>
            <a:r>
              <a:rPr lang="en-US" sz="31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I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еная</a:t>
            </a:r>
            <a:r>
              <a:rPr lang="ru-RU" sz="31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7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(м. ж., </a:t>
            </a:r>
            <a:r>
              <a:rPr lang="ru-RU" sz="2700" b="1" dirty="0" err="1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хь</a:t>
            </a:r>
            <a:r>
              <a:rPr lang="ru-RU" sz="27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. ж., у. ж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.)</a:t>
            </a:r>
          </a:p>
          <a:p>
            <a:endParaRPr lang="ru-RU" sz="27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Дус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кьял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х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енкь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ябу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илхъи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кьариган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гариган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урщи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гуяв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тяй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урчи, бег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ни,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бамсри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дагьри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дяхъи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дукелц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и, дуб, бух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нала,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хъубзара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уста, бук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ун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судъя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учитель, учительница,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рурси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неш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дудеш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дазу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3200" dirty="0"/>
          </a:p>
          <a:p>
            <a:r>
              <a:rPr lang="ru-RU" sz="2700" b="1" dirty="0" smtClean="0">
                <a:solidFill>
                  <a:prstClr val="black"/>
                </a:solidFill>
              </a:rPr>
              <a:t/>
            </a:r>
            <a:br>
              <a:rPr lang="ru-RU" sz="2700" b="1" dirty="0" smtClean="0">
                <a:solidFill>
                  <a:prstClr val="black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45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888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188640"/>
            <a:ext cx="8496944" cy="5671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2.Кроссворд.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Ишди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дугьбас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антонимти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пикридарая</a:t>
            </a:r>
            <a:r>
              <a:rPr lang="ru-RU" sz="27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27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7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 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Вайси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Ух1нав-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Саби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Лаг-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Жявли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Вялхъя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sz="23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23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4529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31640" y="0"/>
            <a:ext cx="7632848" cy="497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2.Кроссворд.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Ишди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дугьбас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антонимти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пикридарая</a:t>
            </a:r>
            <a:r>
              <a:rPr lang="ru-RU" sz="2700" b="1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2700" b="1" dirty="0">
                <a:solidFill>
                  <a:srgbClr val="C00000"/>
                </a:solidFill>
                <a:latin typeface="Times New Roman"/>
                <a:ea typeface="Times New Roman"/>
              </a:rPr>
              <a:t>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Вайси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--- г1ях1си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              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Ух1нав---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дурав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Саби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---ах1ен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              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Лаг---кат1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Жявли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---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кьанни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Вялхъя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---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азгъин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84529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6" y="-243408"/>
            <a:ext cx="914400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955374"/>
              </p:ext>
            </p:extLst>
          </p:nvPr>
        </p:nvGraphicFramePr>
        <p:xfrm>
          <a:off x="2627785" y="188641"/>
          <a:ext cx="6516215" cy="5134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2188"/>
                <a:gridCol w="218359"/>
                <a:gridCol w="3065668"/>
              </a:tblGrid>
              <a:tr h="63134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Фразеологизмаби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Барсбарес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вирар</a:t>
                      </a:r>
                      <a:endParaRPr lang="ru-RU" dirty="0"/>
                    </a:p>
                  </a:txBody>
                  <a:tcPr/>
                </a:tc>
              </a:tr>
              <a:tr h="1104854">
                <a:tc>
                  <a:txBody>
                    <a:bodyPr/>
                    <a:lstStyle/>
                    <a:p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Халаси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урк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ила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вег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Халаурхан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78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Бук1ун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усилав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вацаван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х1ерирули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сай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г1ях1ил х1ерирули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сай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48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Душма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аги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миъличиб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дягалаван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саби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Душма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аги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вайт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саби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</a:tr>
              <a:tr h="11048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Бек1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бузуси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Духуси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51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7" y="-115888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51720" y="260649"/>
            <a:ext cx="67687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4.Ишди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дугьбала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цалабикуназир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хат1аби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даргая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937757"/>
            <a:ext cx="5040560" cy="575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475"/>
              </a:spcAft>
            </a:pP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Унц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вак1иб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Ханум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бак1иб,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Рабазан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рак1иб,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урши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сари,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хала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неш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жуз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сай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мукьара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лер</a:t>
            </a:r>
            <a:endParaRPr lang="ru-RU" sz="32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256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448</Words>
  <Application>Microsoft Office PowerPoint</Application>
  <PresentationFormat>Экран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17</cp:revision>
  <dcterms:created xsi:type="dcterms:W3CDTF">2021-02-26T12:23:27Z</dcterms:created>
  <dcterms:modified xsi:type="dcterms:W3CDTF">2021-02-27T09:17:37Z</dcterms:modified>
</cp:coreProperties>
</file>