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59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540" autoAdjust="0"/>
  </p:normalViewPr>
  <p:slideViewPr>
    <p:cSldViewPr>
      <p:cViewPr>
        <p:scale>
          <a:sx n="73" d="100"/>
          <a:sy n="73" d="100"/>
        </p:scale>
        <p:origin x="-272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E75D80E-5DAE-4825-91AC-6A28C57C73C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CD7B878-CF6A-4759-A4EC-79E25C81F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86182" y="6540365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oineverova.usoz.ru</a:t>
            </a:r>
            <a:endParaRPr lang="ru-RU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2060"/>
            </a:solidFill>
            <a:prstDash val="solid"/>
          </a:ln>
          <a:blipFill>
            <a:blip r:embed="rId14"/>
            <a:stretch>
              <a:fillRect/>
            </a:stretch>
          </a:blip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rgbClr val="002060"/>
            </a:solidFill>
          </a:ln>
          <a:blipFill>
            <a:blip r:embed="rId14"/>
            <a:stretch>
              <a:fillRect/>
            </a:stretch>
          </a:blip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rgbClr val="002060"/>
            </a:solidFill>
          </a:ln>
          <a:blipFill>
            <a:blip r:embed="rId14"/>
            <a:stretch>
              <a:fillRect/>
            </a:stretch>
          </a:blip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rgbClr val="002060"/>
            </a:solidFill>
          </a:ln>
          <a:blipFill>
            <a:blip r:embed="rId14"/>
            <a:stretch>
              <a:fillRect/>
            </a:stretch>
          </a:blip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rgbClr val="002060"/>
            </a:solidFill>
          </a:ln>
          <a:blipFill>
            <a:blip r:embed="rId14"/>
            <a:stretch>
              <a:fillRect/>
            </a:stretch>
          </a:blip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rgbClr val="002060"/>
            </a:solidFill>
          </a:ln>
          <a:blipFill>
            <a:blip r:embed="rId14"/>
            <a:stretch>
              <a:fillRect/>
            </a:stretch>
          </a:blip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0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2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45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2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4.jpeg"/><Relationship Id="rId15" Type="http://schemas.openxmlformats.org/officeDocument/2006/relationships/image" Target="../media/image14.jpe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ood-master.ru/images/price/zamsha-sv-korichneviy.jpg" TargetMode="External"/><Relationship Id="rId13" Type="http://schemas.openxmlformats.org/officeDocument/2006/relationships/hyperlink" Target="http://mtdata.ru/u25/photoF8B0/20564529736-0/original.jpg" TargetMode="External"/><Relationship Id="rId18" Type="http://schemas.openxmlformats.org/officeDocument/2006/relationships/hyperlink" Target="https://im2-tub-ru.yandex.net/i?id=464330699fbcb2761cd1dc3f7cc29a2d&amp;n=33&amp;h=190&amp;w=254" TargetMode="External"/><Relationship Id="rId26" Type="http://schemas.openxmlformats.org/officeDocument/2006/relationships/hyperlink" Target="http://ekb.qrooms.ru/assets/images/107184705_0005015ZHjoltyjtsvet.jpg" TargetMode="External"/><Relationship Id="rId39" Type="http://schemas.openxmlformats.org/officeDocument/2006/relationships/hyperlink" Target="http://www.topoboi.com/pic/201312/1920x1200/topoboi.com-32397.jpg" TargetMode="External"/><Relationship Id="rId3" Type="http://schemas.openxmlformats.org/officeDocument/2006/relationships/hyperlink" Target="http://www.cromimi.com/dynamic/fr/9/6735/5387652/cages-back/1641252.jpg?v=1390731981" TargetMode="External"/><Relationship Id="rId21" Type="http://schemas.openxmlformats.org/officeDocument/2006/relationships/hyperlink" Target="http://kobmer.ru/www/13/sochnyy_miks_iz_yagod_i_fruktov_na_rabochiy_stol_1920x1080.jpg" TargetMode="External"/><Relationship Id="rId34" Type="http://schemas.openxmlformats.org/officeDocument/2006/relationships/hyperlink" Target="https://a-a.d-cd.net/b0c24u/960.jpg" TargetMode="External"/><Relationship Id="rId42" Type="http://schemas.openxmlformats.org/officeDocument/2006/relationships/image" Target="../media/image46.png"/><Relationship Id="rId7" Type="http://schemas.openxmlformats.org/officeDocument/2006/relationships/hyperlink" Target="http://cathrinfrisemo.com/wp-content/uploads/2015/05/creativity-152714_1280.png" TargetMode="External"/><Relationship Id="rId12" Type="http://schemas.openxmlformats.org/officeDocument/2006/relationships/hyperlink" Target="http://download-wallpapers.net/wallpapers/flower-wallpapers-purple-color-shadow-dark-wallpaper-flowers-image-wallpaper-42491.jpg" TargetMode="External"/><Relationship Id="rId17" Type="http://schemas.openxmlformats.org/officeDocument/2006/relationships/hyperlink" Target="http://woolpix.ru/fon/41/goroh_struchki_makro_4000x2810.jpg" TargetMode="External"/><Relationship Id="rId25" Type="http://schemas.openxmlformats.org/officeDocument/2006/relationships/hyperlink" Target="http://static.diary.ru/userdir/1/4/2/0/1420260/70527476.jpg" TargetMode="External"/><Relationship Id="rId33" Type="http://schemas.openxmlformats.org/officeDocument/2006/relationships/hyperlink" Target="http://www.imperator99.ru/upload/colors/2.jpg" TargetMode="External"/><Relationship Id="rId38" Type="http://schemas.openxmlformats.org/officeDocument/2006/relationships/hyperlink" Target="http://bobrmama.by/poleznyj-sunduchok/roditelyam-na-zametku/512-zagadki-pro-tsveta.html" TargetMode="External"/><Relationship Id="rId2" Type="http://schemas.openxmlformats.org/officeDocument/2006/relationships/image" Target="../media/image48.jpeg"/><Relationship Id="rId16" Type="http://schemas.openxmlformats.org/officeDocument/2006/relationships/hyperlink" Target="http://cs5.a5.ru/media/5d/c5/f8/512_5dc5f8861803fcb420e805aecba98d4a.jpg" TargetMode="External"/><Relationship Id="rId20" Type="http://schemas.openxmlformats.org/officeDocument/2006/relationships/hyperlink" Target="http://wallpawn.com/wp-content/uploads/2015/09/red_1_cool_wallpaper.png" TargetMode="External"/><Relationship Id="rId29" Type="http://schemas.openxmlformats.org/officeDocument/2006/relationships/hyperlink" Target="https://im2-tub-ru.yandex.net/i?id=e0301243bda88121bcac37a15b30a552&amp;n=33&amp;h=190&amp;w=190" TargetMode="External"/><Relationship Id="rId41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iles.germany.ru/wwwthreads/files/1845-18134569-pinsel.jpg" TargetMode="External"/><Relationship Id="rId11" Type="http://schemas.openxmlformats.org/officeDocument/2006/relationships/hyperlink" Target="http://img2.goodfon.su/original/1920x1080/1/c0/haki-voennyy-kamuflyazh.jpg" TargetMode="External"/><Relationship Id="rId24" Type="http://schemas.openxmlformats.org/officeDocument/2006/relationships/hyperlink" Target="http://www.stockvinil.ru/upload/shop_3/6/8/6/item_6860/shop_items_catalog_image6860.jpg" TargetMode="External"/><Relationship Id="rId32" Type="http://schemas.openxmlformats.org/officeDocument/2006/relationships/hyperlink" Target="http://investments.academic.ru/pictures/investments/img1980877_Rossiya_smeshannaya_federatsiya.jpg" TargetMode="External"/><Relationship Id="rId37" Type="http://schemas.openxmlformats.org/officeDocument/2006/relationships/hyperlink" Target="http://tips-ua.com/img/thumb/e/4/e4206d25ed1baf5e2742d0a4e9b66157.jpeg" TargetMode="External"/><Relationship Id="rId40" Type="http://schemas.openxmlformats.org/officeDocument/2006/relationships/image" Target="../media/image47.png"/><Relationship Id="rId5" Type="http://schemas.openxmlformats.org/officeDocument/2006/relationships/hyperlink" Target="http://www.peredvizhnik.ru/upload/iblock/7e5/palitra_derevyannaya_ovalnaya_250kh300mm.jpg" TargetMode="External"/><Relationship Id="rId15" Type="http://schemas.openxmlformats.org/officeDocument/2006/relationships/hyperlink" Target="http://i3.mirror.co.uk/incoming/article2974952.ece/ALTERNATES/s615/Mouse.jpg" TargetMode="External"/><Relationship Id="rId23" Type="http://schemas.openxmlformats.org/officeDocument/2006/relationships/hyperlink" Target="http://wallfest.com/wp-content/uploads/2014/07/butterfly-new-wallpaper.jpg" TargetMode="External"/><Relationship Id="rId28" Type="http://schemas.openxmlformats.org/officeDocument/2006/relationships/image" Target="../media/image2.jpeg"/><Relationship Id="rId36" Type="http://schemas.openxmlformats.org/officeDocument/2006/relationships/hyperlink" Target="https://im3-tub-ru.yandex.net/i?id=64bef80abab91e7327d514c466829dfb&amp;n=33&amp;h=190&amp;w=238" TargetMode="External"/><Relationship Id="rId10" Type="http://schemas.openxmlformats.org/officeDocument/2006/relationships/hyperlink" Target="http://liter.kz/image/s/w/976/3721-6-gazeta_liter_predstavly_ru.jpg" TargetMode="External"/><Relationship Id="rId19" Type="http://schemas.openxmlformats.org/officeDocument/2006/relationships/hyperlink" Target="http://fotoham.ru/img/picture/May/13/f73b0d87d88882480cc6a71d98e64374/1.jpg" TargetMode="External"/><Relationship Id="rId31" Type="http://schemas.openxmlformats.org/officeDocument/2006/relationships/hyperlink" Target="http://www14.0zz0.com/2011/08/16/15/191990756.png" TargetMode="External"/><Relationship Id="rId4" Type="http://schemas.openxmlformats.org/officeDocument/2006/relationships/hyperlink" Target="http://papus666.narod.ru/clipart/m/molb/molb010.png" TargetMode="External"/><Relationship Id="rId9" Type="http://schemas.openxmlformats.org/officeDocument/2006/relationships/hyperlink" Target="http://www.largelighting.com/images/pennkraft06.jpg" TargetMode="External"/><Relationship Id="rId14" Type="http://schemas.openxmlformats.org/officeDocument/2006/relationships/hyperlink" Target="https://im3-tub-ru.yandex.net/i?id=e377aaea9509e37cfa2a437d093110a1&amp;n=33&amp;h=190&amp;w=290" TargetMode="External"/><Relationship Id="rId22" Type="http://schemas.openxmlformats.org/officeDocument/2006/relationships/hyperlink" Target="https://im3-tub-ru.yandex.net/i?id=d45d6c8ee15fe463cf99d34dfb184655&amp;n=33&amp;h=190&amp;w=302" TargetMode="External"/><Relationship Id="rId27" Type="http://schemas.openxmlformats.org/officeDocument/2006/relationships/hyperlink" Target="http://static.wixstatic.com/media/c36eb0_8a73777f81b04067937c402b78d7541e.jpg" TargetMode="External"/><Relationship Id="rId30" Type="http://schemas.openxmlformats.org/officeDocument/2006/relationships/hyperlink" Target="http://oboi.cc/uploads/11_05_2013/view/201209/oboik.ru_18727.jpg" TargetMode="External"/><Relationship Id="rId35" Type="http://schemas.openxmlformats.org/officeDocument/2006/relationships/hyperlink" Target="http://cs7061.vk.me/c540102/v540102464/55918/QeH-ZI02xy8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3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5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7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9.jpeg"/><Relationship Id="rId15" Type="http://schemas.openxmlformats.org/officeDocument/2006/relationships/image" Target="../media/image14.jpeg"/><Relationship Id="rId23" Type="http://schemas.openxmlformats.org/officeDocument/2006/relationships/image" Target="../media/image30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2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1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6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8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42852"/>
            <a:ext cx="4749108" cy="66386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214422"/>
            <a:ext cx="4175324" cy="314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499992" y="357166"/>
            <a:ext cx="4429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Красный – х1унт1ена </a:t>
            </a:r>
            <a:endParaRPr lang="ru-RU" sz="48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76672"/>
            <a:ext cx="4176464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512" y="548680"/>
            <a:ext cx="4355976" cy="191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Спрятан этот цвет в листочках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 гороховых </a:t>
            </a:r>
            <a:r>
              <a:rPr lang="ru-RU" sz="2400" b="1" dirty="0" err="1" smtClean="0">
                <a:solidFill>
                  <a:srgbClr val="002060"/>
                </a:solidFill>
              </a:rPr>
              <a:t>стручочках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Даже огурец соленый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Тоже летом был...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551723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</a:rPr>
              <a:t>зелёный</a:t>
            </a:r>
            <a:endParaRPr lang="ru-RU" sz="40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214290"/>
            <a:ext cx="4176464" cy="64294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285860"/>
            <a:ext cx="3582000" cy="300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714356"/>
            <a:ext cx="4860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Чёрный – ц1удара </a:t>
            </a:r>
            <a:endParaRPr lang="ru-RU" sz="4400" b="1" i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76672"/>
            <a:ext cx="4176464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512" y="548680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Увидав его под глазом,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Драчуна жалеют сразу,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 вот баклажан и слива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 ним довольны и счастливы.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283968" y="551723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1"/>
                  <a:stretch>
                    <a:fillRect/>
                  </a:stretch>
                </a:blipFill>
              </a:rPr>
              <a:t>фиолетовый</a:t>
            </a:r>
            <a:endParaRPr lang="ru-RU" sz="4000" b="1" dirty="0">
              <a:ln w="6350">
                <a:solidFill>
                  <a:srgbClr val="002060"/>
                </a:solidFill>
              </a:ln>
              <a:blipFill>
                <a:blip r:embed="rId21"/>
                <a:stretch>
                  <a:fillRect/>
                </a:stretch>
              </a:blipFill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9036000" cy="6813375"/>
          </a:xfrm>
          <a:prstGeom prst="rect">
            <a:avLst/>
          </a:prstGeom>
        </p:spPr>
      </p:pic>
      <p:pic>
        <p:nvPicPr>
          <p:cNvPr id="2" name="Picture 2" descr="http://cathrinfrisemo.com/wp-content/uploads/2015/05/creativity-152714_128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H="1">
            <a:off x="8244496" y="6021376"/>
            <a:ext cx="792000" cy="792000"/>
          </a:xfrm>
          <a:prstGeom prst="rect">
            <a:avLst/>
          </a:prstGeom>
          <a:noFill/>
        </p:spPr>
      </p:pic>
      <p:pic>
        <p:nvPicPr>
          <p:cNvPr id="3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6021288"/>
            <a:ext cx="792088" cy="792088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629361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0070C0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Молодцы!</a:t>
            </a:r>
            <a:endParaRPr lang="ru-RU" sz="8000" b="1" dirty="0">
              <a:ln>
                <a:solidFill>
                  <a:srgbClr val="0070C0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blipFill>
                  <a:blip r:embed="rId2"/>
                  <a:stretch>
                    <a:fillRect/>
                  </a:stretch>
                </a:blipFill>
              </a:rPr>
              <a:t>Источники</a:t>
            </a:r>
            <a:endParaRPr lang="ru-RU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3"/>
              </a:rPr>
              <a:t>Фон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Мольберт</a:t>
            </a:r>
          </a:p>
          <a:p>
            <a:r>
              <a:rPr lang="ru-RU" dirty="0" smtClean="0">
                <a:hlinkClick r:id="rId5"/>
              </a:rPr>
              <a:t>Палитра 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Кисточка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Кисточка</a:t>
            </a:r>
            <a:endParaRPr lang="ru-RU" dirty="0" smtClean="0">
              <a:hlinkClick r:id="rId4"/>
            </a:endParaRPr>
          </a:p>
          <a:p>
            <a:r>
              <a:rPr lang="ru-RU" dirty="0" smtClean="0">
                <a:hlinkClick r:id="rId8"/>
              </a:rPr>
              <a:t>Коричневый</a:t>
            </a:r>
            <a:endParaRPr lang="ru-RU" dirty="0" smtClean="0">
              <a:hlinkClick r:id="rId9"/>
            </a:endParaRPr>
          </a:p>
          <a:p>
            <a:r>
              <a:rPr lang="ru-RU" dirty="0" smtClean="0">
                <a:hlinkClick r:id="rId10"/>
              </a:rPr>
              <a:t>Шоколад</a:t>
            </a:r>
            <a:endParaRPr lang="ru-RU" dirty="0" smtClean="0">
              <a:hlinkClick r:id="rId9"/>
            </a:endParaRPr>
          </a:p>
          <a:p>
            <a:r>
              <a:rPr lang="ru-RU" dirty="0" smtClean="0">
                <a:hlinkClick r:id="rId11"/>
              </a:rPr>
              <a:t>Хаки 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Фиолетовый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Баклажаны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Серый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Мышь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230006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16"/>
              </a:rPr>
              <a:t>Зелёный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Горох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Розовый</a:t>
            </a:r>
            <a:endParaRPr lang="ru-RU" dirty="0" smtClean="0"/>
          </a:p>
          <a:p>
            <a:r>
              <a:rPr lang="ru-RU" dirty="0" smtClean="0">
                <a:hlinkClick r:id="rId19"/>
              </a:rPr>
              <a:t>Фламинго</a:t>
            </a:r>
            <a:endParaRPr lang="ru-RU" dirty="0" smtClean="0"/>
          </a:p>
          <a:p>
            <a:r>
              <a:rPr lang="ru-RU" dirty="0" smtClean="0">
                <a:hlinkClick r:id="rId20"/>
              </a:rPr>
              <a:t>Красный</a:t>
            </a:r>
            <a:endParaRPr lang="ru-RU" dirty="0" smtClean="0"/>
          </a:p>
          <a:p>
            <a:r>
              <a:rPr lang="ru-RU" dirty="0" smtClean="0">
                <a:hlinkClick r:id="rId21"/>
              </a:rPr>
              <a:t>Ягода</a:t>
            </a:r>
            <a:endParaRPr lang="ru-RU" dirty="0" smtClean="0"/>
          </a:p>
          <a:p>
            <a:r>
              <a:rPr lang="ru-RU" dirty="0" smtClean="0">
                <a:hlinkClick r:id="rId22"/>
              </a:rPr>
              <a:t>Голубой</a:t>
            </a:r>
            <a:endParaRPr lang="ru-RU" dirty="0" smtClean="0"/>
          </a:p>
          <a:p>
            <a:r>
              <a:rPr lang="ru-RU" dirty="0" smtClean="0">
                <a:hlinkClick r:id="rId23"/>
              </a:rPr>
              <a:t>Мотылёк</a:t>
            </a:r>
            <a:endParaRPr lang="ru-RU" dirty="0" smtClean="0"/>
          </a:p>
          <a:p>
            <a:r>
              <a:rPr lang="ru-RU" dirty="0" smtClean="0">
                <a:hlinkClick r:id="rId24"/>
              </a:rPr>
              <a:t>Оранжевый</a:t>
            </a:r>
            <a:endParaRPr lang="ru-RU" dirty="0" smtClean="0"/>
          </a:p>
          <a:p>
            <a:r>
              <a:rPr lang="ru-RU" dirty="0" smtClean="0">
                <a:hlinkClick r:id="rId25"/>
              </a:rPr>
              <a:t>Апельсин</a:t>
            </a:r>
            <a:endParaRPr lang="ru-RU" dirty="0" smtClean="0"/>
          </a:p>
          <a:p>
            <a:r>
              <a:rPr lang="ru-RU" dirty="0" smtClean="0">
                <a:hlinkClick r:id="rId26"/>
              </a:rPr>
              <a:t>Жёлтый</a:t>
            </a:r>
            <a:endParaRPr lang="ru-RU" dirty="0" smtClean="0"/>
          </a:p>
          <a:p>
            <a:r>
              <a:rPr lang="ru-RU" dirty="0" smtClean="0">
                <a:hlinkClick r:id="rId27"/>
              </a:rPr>
              <a:t>Цыплята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012160" y="1639341"/>
            <a:ext cx="27363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  <a:hlinkClick r:id="rId29"/>
              </a:rPr>
              <a:t>Лиловый</a:t>
            </a:r>
            <a:endParaRPr kumimoji="0" lang="ru-RU" sz="2800" b="0" i="0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0"/>
              </a:rPr>
              <a:t>Сирень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1"/>
              </a:rPr>
              <a:t>Синий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2"/>
              </a:rPr>
              <a:t>Флаг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3"/>
              </a:rPr>
              <a:t>Чёрный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4"/>
              </a:rPr>
              <a:t>Пантера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11"/>
              </a:rPr>
              <a:t>Хаки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5"/>
              </a:rPr>
              <a:t>БТР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6"/>
              </a:rPr>
              <a:t>Белый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7"/>
              </a:rPr>
              <a:t>Сахар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8"/>
              </a:rPr>
              <a:t>Загадки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blipFill>
                  <a:blip r:embed="rId28"/>
                  <a:stretch>
                    <a:fillRect/>
                  </a:stretch>
                </a:blipFill>
                <a:hlinkClick r:id="rId39"/>
              </a:rPr>
              <a:t>Радуга</a:t>
            </a: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 smtClean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blipFill>
                <a:blip r:embed="rId28"/>
                <a:stretch>
                  <a:fillRect/>
                </a:stretch>
              </a:blip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07504" y="6021288"/>
            <a:ext cx="792088" cy="792088"/>
          </a:xfrm>
          <a:prstGeom prst="rect">
            <a:avLst/>
          </a:prstGeom>
        </p:spPr>
      </p:pic>
      <p:pic>
        <p:nvPicPr>
          <p:cNvPr id="9" name="Picture 2" descr="http://cathrinfrisemo.com/wp-content/uploads/2015/05/creativity-152714_1280.png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flipH="1">
            <a:off x="8244496" y="6021376"/>
            <a:ext cx="792000" cy="79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19" y="476672"/>
            <a:ext cx="4645301" cy="61670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4175324" cy="2944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500042"/>
            <a:ext cx="4645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Голубой</a:t>
            </a:r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 –</a:t>
            </a:r>
          </a:p>
          <a:p>
            <a:pPr algn="ctr"/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 шала хьанц1а </a:t>
            </a:r>
            <a:endParaRPr lang="ru-RU" sz="40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76672"/>
            <a:ext cx="4176464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512" y="548680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Летом это цвет черники,</a:t>
            </a:r>
            <a:br>
              <a:rPr lang="ru-RU" sz="2400" b="1" dirty="0" smtClean="0"/>
            </a:br>
            <a:r>
              <a:rPr lang="ru-RU" sz="2400" b="1" dirty="0" smtClean="0"/>
              <a:t>Спелых слив и ежевики.</a:t>
            </a:r>
            <a:br>
              <a:rPr lang="ru-RU" sz="2400" b="1" dirty="0" smtClean="0"/>
            </a:br>
            <a:r>
              <a:rPr lang="ru-RU" sz="2400" b="1" dirty="0" smtClean="0"/>
              <a:t>И сирени куст садовый</a:t>
            </a:r>
            <a:br>
              <a:rPr lang="ru-RU" sz="2400" b="1" dirty="0" smtClean="0"/>
            </a:br>
            <a:r>
              <a:rPr lang="ru-RU" sz="2400" b="1" dirty="0" smtClean="0"/>
              <a:t>Как расцвел, то стал...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551723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</a:rPr>
              <a:t>лиловый</a:t>
            </a:r>
            <a:endParaRPr lang="ru-RU" sz="40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214290"/>
            <a:ext cx="4820546" cy="66620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357298"/>
            <a:ext cx="4175324" cy="300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571480"/>
            <a:ext cx="4502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Синий – хьанц1а </a:t>
            </a:r>
            <a:endParaRPr lang="ru-RU" sz="54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76672"/>
            <a:ext cx="4176464" cy="6095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785794"/>
            <a:ext cx="4359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n w="6350">
                  <a:solidFill>
                    <a:srgbClr val="00206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Шиниша</a:t>
            </a:r>
            <a:r>
              <a:rPr lang="ru-RU" sz="4800" b="1" dirty="0" smtClean="0">
                <a:ln w="6350">
                  <a:solidFill>
                    <a:srgbClr val="00206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 – зеленый </a:t>
            </a:r>
            <a:endParaRPr lang="ru-RU" sz="4800" b="1" dirty="0">
              <a:ln w="6350">
                <a:solidFill>
                  <a:srgbClr val="00206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0034" y="1357298"/>
            <a:ext cx="372156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76672"/>
            <a:ext cx="4176464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512" y="548680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Апельсинчик трогал Леша,</a:t>
            </a:r>
            <a:br>
              <a:rPr lang="ru-RU" sz="2400" b="1" dirty="0" smtClean="0"/>
            </a:br>
            <a:r>
              <a:rPr lang="ru-RU" sz="2400" b="1" dirty="0" smtClean="0"/>
              <a:t>Ласково поглаживал:</a:t>
            </a:r>
            <a:br>
              <a:rPr lang="ru-RU" sz="2400" b="1" dirty="0" smtClean="0"/>
            </a:br>
            <a:r>
              <a:rPr lang="ru-RU" sz="2400" b="1" dirty="0" smtClean="0"/>
              <a:t>- Ты красивый и хороший,</a:t>
            </a:r>
            <a:br>
              <a:rPr lang="ru-RU" sz="2400" b="1" dirty="0" smtClean="0"/>
            </a:br>
            <a:r>
              <a:rPr lang="ru-RU" sz="2400" b="1" dirty="0" smtClean="0"/>
              <a:t>Круглый и ...</a:t>
            </a:r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336007" y="237600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551723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</a:rPr>
              <a:t>оранжевый</a:t>
            </a:r>
            <a:endParaRPr lang="ru-RU" sz="40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0"/>
            <a:ext cx="4176464" cy="6572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1000108"/>
            <a:ext cx="3724876" cy="3214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785794"/>
            <a:ext cx="4502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Белый – ц1уба </a:t>
            </a:r>
            <a:endParaRPr lang="ru-RU" sz="48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476672"/>
            <a:ext cx="4176464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512" y="548680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Волк, ворона, </a:t>
            </a:r>
            <a:r>
              <a:rPr lang="ru-RU" sz="2400" b="1" dirty="0" err="1" smtClean="0"/>
              <a:t>воробьишка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Слон и маленькая мышка -</a:t>
            </a:r>
            <a:br>
              <a:rPr lang="ru-RU" sz="2400" b="1" dirty="0" smtClean="0"/>
            </a:br>
            <a:r>
              <a:rPr lang="ru-RU" sz="2400" b="1" dirty="0" smtClean="0"/>
              <a:t>Все они зимой и летом</a:t>
            </a:r>
            <a:br>
              <a:rPr lang="ru-RU" sz="2400" b="1" dirty="0" smtClean="0"/>
            </a:br>
            <a:r>
              <a:rPr lang="ru-RU" sz="2400" b="1" dirty="0" smtClean="0"/>
              <a:t>Одинаковые цветом!</a:t>
            </a:r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384377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7952" y="1412776"/>
            <a:ext cx="3582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551723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</a:rPr>
              <a:t>серый</a:t>
            </a:r>
            <a:endParaRPr lang="ru-RU" sz="40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pus666.narod.ru/clipart/m/molb/molb01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42852"/>
            <a:ext cx="4176464" cy="65008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3582000" cy="2520000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exam-ans.ru/pars_docs/refs/35/34783/34783_html_mb19f8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2132856"/>
            <a:ext cx="4536503" cy="3582160"/>
          </a:xfrm>
          <a:prstGeom prst="rect">
            <a:avLst/>
          </a:prstGeom>
          <a:noFill/>
        </p:spPr>
      </p:pic>
      <p:pic>
        <p:nvPicPr>
          <p:cNvPr id="12" name="Picture 2" descr="http://img2.goodfon.su/original/1920x1080/1/c0/haki-voennyy-kamuflyazh.jpg"/>
          <p:cNvPicPr>
            <a:picLocks noChangeAspect="1" noChangeArrowheads="1"/>
          </p:cNvPicPr>
          <p:nvPr/>
        </p:nvPicPr>
        <p:blipFill>
          <a:blip r:embed="rId7" cstate="print"/>
          <a:srcRect b="308"/>
          <a:stretch>
            <a:fillRect/>
          </a:stretch>
        </p:blipFill>
        <p:spPr bwMode="auto">
          <a:xfrm>
            <a:off x="7524328" y="2636912"/>
            <a:ext cx="432048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0" descr="http://download-wallpapers.net/wallpapers/flower-wallpapers-purple-color-shadow-dark-wallpaper-flowers-image-wallpaper-42491.jpg"/>
          <p:cNvPicPr>
            <a:picLocks noChangeAspect="1" noChangeArrowheads="1"/>
          </p:cNvPicPr>
          <p:nvPr/>
        </p:nvPicPr>
        <p:blipFill>
          <a:blip r:embed="rId8" cstate="print"/>
          <a:srcRect r="319"/>
          <a:stretch>
            <a:fillRect/>
          </a:stretch>
        </p:blipFill>
        <p:spPr bwMode="auto">
          <a:xfrm>
            <a:off x="6336007" y="23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https://im2-tub-ru.yandex.net/i?id=e0301243bda88121bcac37a15b30a552&amp;n=33&amp;h=190&amp;w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007" y="2492944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://www14.0zz0.com/2011/08/16/15/1919907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07" y="27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https://im2-tub-ru.yandex.net/i?id=464330699fbcb2761cd1dc3f7cc29a2d&amp;n=33&amp;h=190&amp;w=2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4007" y="313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 descr="http://wallpawn.com/wp-content/uploads/2015/09/red_1_cool_wallpap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07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6" descr="https://im3-tub-ru.yandex.net/i?id=d45d6c8ee15fe463cf99d34dfb184655&amp;n=33&amp;h=190&amp;w=302"/>
          <p:cNvPicPr>
            <a:picLocks noChangeAspect="1" noChangeArrowheads="1"/>
          </p:cNvPicPr>
          <p:nvPr/>
        </p:nvPicPr>
        <p:blipFill>
          <a:blip r:embed="rId13" cstate="print"/>
          <a:srcRect r="118"/>
          <a:stretch>
            <a:fillRect/>
          </a:stretch>
        </p:blipFill>
        <p:spPr bwMode="auto">
          <a:xfrm>
            <a:off x="4932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www.imperator99.ru/upload/colors/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7" y="450912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" descr="http://cs5.a5.ru/media/5d/c5/f8/512_5dc5f8861803fcb420e805aecba98d4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4007" y="471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ekb.qrooms.ru/assets/images/107184705_0005015ZHjoltyjtsvet.jpg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007" y="4797152"/>
            <a:ext cx="432000" cy="43204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6" descr="http://www.stockvinil.ru/upload/shop_3/6/8/6/item_6860/shop_items_catalog_image68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6007" y="4725192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 descr="http://www.largelighting.com/images/pennkraft06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7596007" y="453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https://im3-tub-ru.yandex.net/i?id=e377aaea9509e37cfa2a437d093110a1&amp;n=33&amp;h=190&amp;w=2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64007" y="4176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" descr="https://im3-tub-ru.yandex.net/i?id=64bef80abab91e7327d514c466829dfb&amp;n=33&amp;h=190&amp;w=23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415" y="3672080"/>
            <a:ext cx="432000" cy="4320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3857652" cy="3357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cathrinfrisemo.com/wp-content/uploads/2015/05/creativity-152714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7884368" y="5157192"/>
            <a:ext cx="1152128" cy="151527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283968" y="714356"/>
            <a:ext cx="4574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6350">
                  <a:solidFill>
                    <a:srgbClr val="002060"/>
                  </a:solidFill>
                </a:ln>
                <a:blipFill>
                  <a:blip r:embed="rId22"/>
                  <a:stretch>
                    <a:fillRect/>
                  </a:stretch>
                </a:blipFill>
                <a:latin typeface="Arial Black" pitchFamily="34" charset="0"/>
              </a:rPr>
              <a:t>Жёлтый –бухъут1а </a:t>
            </a:r>
            <a:endParaRPr lang="ru-RU" sz="4400" b="1" dirty="0">
              <a:ln w="6350">
                <a:solidFill>
                  <a:srgbClr val="002060"/>
                </a:solidFill>
              </a:ln>
              <a:blipFill>
                <a:blip r:embed="rId22"/>
                <a:stretch>
                  <a:fillRect/>
                </a:stretch>
              </a:blipFill>
              <a:latin typeface="Arial Black" pitchFamily="34" charset="0"/>
            </a:endParaRPr>
          </a:p>
        </p:txBody>
      </p:sp>
      <p:pic>
        <p:nvPicPr>
          <p:cNvPr id="31" name="Рисунок 30" descr="1845-18134569-pinsel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561" y="3107026"/>
            <a:ext cx="1513364" cy="14741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27482 -0.123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92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Палитра. Загадки про цвета</dc:title>
  <dc:creator>Неверова О.И.</dc:creator>
  <cp:lastModifiedBy>Ахмед</cp:lastModifiedBy>
  <cp:revision>156</cp:revision>
  <dcterms:modified xsi:type="dcterms:W3CDTF">2021-02-16T05:34:33Z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3244537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