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71" r:id="rId3"/>
    <p:sldId id="257" r:id="rId4"/>
    <p:sldId id="258" r:id="rId5"/>
    <p:sldId id="27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3" r:id="rId19"/>
    <p:sldId id="280" r:id="rId20"/>
    <p:sldId id="282" r:id="rId21"/>
    <p:sldId id="281" r:id="rId22"/>
    <p:sldId id="283" r:id="rId23"/>
    <p:sldId id="284" r:id="rId24"/>
    <p:sldId id="285" r:id="rId25"/>
    <p:sldId id="286" r:id="rId26"/>
    <p:sldId id="288" r:id="rId27"/>
    <p:sldId id="287" r:id="rId28"/>
    <p:sldId id="289" r:id="rId29"/>
    <p:sldId id="310" r:id="rId30"/>
    <p:sldId id="311" r:id="rId31"/>
    <p:sldId id="312" r:id="rId32"/>
    <p:sldId id="293" r:id="rId33"/>
    <p:sldId id="294" r:id="rId34"/>
    <p:sldId id="295" r:id="rId35"/>
    <p:sldId id="296" r:id="rId36"/>
    <p:sldId id="297" r:id="rId37"/>
    <p:sldId id="290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291" r:id="rId46"/>
    <p:sldId id="305" r:id="rId47"/>
    <p:sldId id="306" r:id="rId48"/>
    <p:sldId id="307" r:id="rId49"/>
    <p:sldId id="308" r:id="rId50"/>
    <p:sldId id="309" r:id="rId51"/>
    <p:sldId id="313" r:id="rId52"/>
    <p:sldId id="276" r:id="rId53"/>
    <p:sldId id="278" r:id="rId54"/>
    <p:sldId id="292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1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D88E7-7DAC-4D03-AC1F-2CBD5A54C26B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A4774-91E3-4297-ACF0-B87B7FB10A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A4774-91E3-4297-ACF0-B87B7FB10A94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1091-ABFC-4543-991F-C72E4C0042D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452B7-AAB3-46E1-A333-0AD4637973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1091-ABFC-4543-991F-C72E4C0042D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452B7-AAB3-46E1-A333-0AD4637973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1091-ABFC-4543-991F-C72E4C0042D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452B7-AAB3-46E1-A333-0AD4637973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1091-ABFC-4543-991F-C72E4C0042D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452B7-AAB3-46E1-A333-0AD4637973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1091-ABFC-4543-991F-C72E4C0042D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452B7-AAB3-46E1-A333-0AD4637973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1091-ABFC-4543-991F-C72E4C0042D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452B7-AAB3-46E1-A333-0AD4637973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1091-ABFC-4543-991F-C72E4C0042D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452B7-AAB3-46E1-A333-0AD4637973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1091-ABFC-4543-991F-C72E4C0042D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452B7-AAB3-46E1-A333-0AD4637973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1091-ABFC-4543-991F-C72E4C0042D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452B7-AAB3-46E1-A333-0AD4637973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1091-ABFC-4543-991F-C72E4C0042D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452B7-AAB3-46E1-A333-0AD4637973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1091-ABFC-4543-991F-C72E4C0042D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452B7-AAB3-46E1-A333-0AD4637973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81091-ABFC-4543-991F-C72E4C0042D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452B7-AAB3-46E1-A333-0AD4637973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gif"/><Relationship Id="rId4" Type="http://schemas.openxmlformats.org/officeDocument/2006/relationships/image" Target="../media/image95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732239">
            <a:off x="2364138" y="926472"/>
            <a:ext cx="6052083" cy="253577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  <a:scene3d>
              <a:camera prst="perspectiveRelaxedModerately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«ЖИВАЯ</a:t>
            </a:r>
          </a:p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КЛАССИКА»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6" name="Picture 2" descr="http://static-web-0.kspu.ru/web/images/2017/12/06/444bcb919c534a6709eacd25fef7f4c5/zastavka_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03761">
            <a:off x="1605765" y="2542748"/>
            <a:ext cx="5350546" cy="400220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Picture 4" descr="http://smiles24.ru/data/smiles/anime-zvezdy-54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857628"/>
            <a:ext cx="1285884" cy="1285886"/>
          </a:xfrm>
          <a:prstGeom prst="rect">
            <a:avLst/>
          </a:prstGeom>
          <a:noFill/>
        </p:spPr>
      </p:pic>
      <p:pic>
        <p:nvPicPr>
          <p:cNvPr id="12" name="Рисунок 11" descr="calligrapher-clipart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66409">
            <a:off x="7155921" y="1012260"/>
            <a:ext cx="2038404" cy="2038404"/>
          </a:xfrm>
          <a:prstGeom prst="rect">
            <a:avLst/>
          </a:prstGeom>
        </p:spPr>
      </p:pic>
      <p:pic>
        <p:nvPicPr>
          <p:cNvPr id="11270" name="Picture 6" descr="http://s017.radikal.ru/i436/1203/3a/c0430e9394a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857760"/>
            <a:ext cx="3067050" cy="1828800"/>
          </a:xfrm>
          <a:prstGeom prst="rect">
            <a:avLst/>
          </a:prstGeom>
          <a:noFill/>
        </p:spPr>
      </p:pic>
      <p:pic>
        <p:nvPicPr>
          <p:cNvPr id="11272" name="Picture 8" descr="http://s017.radikal.ru/i436/1203/3a/c0430e9394a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3067050" cy="1828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591987">
            <a:off x="567178" y="4072544"/>
            <a:ext cx="3106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ЧИТАЙТЕ!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0370388">
            <a:off x="3231626" y="4162146"/>
            <a:ext cx="2314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УЧИТЕ!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596329">
            <a:off x="3168521" y="4998560"/>
            <a:ext cx="5085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РАЗВИВАЙТЕСЬ!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460" name="Picture 4" descr="http://zov.wmsite.ru/_mod_files/ce_images/wp3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0"/>
            <a:ext cx="2928958" cy="192139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80561">
            <a:off x="1504875" y="478692"/>
            <a:ext cx="7265197" cy="415055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https://avatars.mds.yandex.net/get-pdb/163339/dcea6a69-56a8-4092-9ebb-a1e4d5e45593/ori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8027">
            <a:off x="3318428" y="2788701"/>
            <a:ext cx="2520000" cy="2800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3108" y="714356"/>
            <a:ext cx="589776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КЛАССИЧЕСКАЯ 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ЛИТЕРАТУРА – ЭТО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 ПРОСТО ЧТЕНИЕ НА ДОСУГЕ, 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 НАСТОЯЩИЙ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«УЧЕБНИК ЖИЗНИ».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www.playcast.ru/uploads/2017/07/10/2299153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3071834" cy="2764651"/>
          </a:xfrm>
          <a:prstGeom prst="rect">
            <a:avLst/>
          </a:prstGeom>
          <a:noFill/>
        </p:spPr>
      </p:pic>
      <p:pic>
        <p:nvPicPr>
          <p:cNvPr id="4" name="Picture 4" descr="http://www.playcast.ru/uploads/2017/07/10/2299153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3071834" cy="2764651"/>
          </a:xfrm>
          <a:prstGeom prst="rect">
            <a:avLst/>
          </a:prstGeom>
          <a:noFill/>
        </p:spPr>
      </p:pic>
      <p:pic>
        <p:nvPicPr>
          <p:cNvPr id="5" name="Picture 4" descr="http://www.playcast.ru/uploads/2017/07/10/2299153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979073"/>
            <a:ext cx="2857520" cy="25717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474067">
            <a:off x="3730881" y="1186911"/>
            <a:ext cx="393575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ЛИТЕРАТУРА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ОТКРЫВАЕТ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МИР!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3495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2000" cy="2944571"/>
          </a:xfrm>
          <a:prstGeom prst="rect">
            <a:avLst/>
          </a:prstGeom>
        </p:spPr>
      </p:pic>
      <p:pic>
        <p:nvPicPr>
          <p:cNvPr id="4" name="Рисунок 3" descr="glitter (1532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642918"/>
            <a:ext cx="4224129" cy="1928826"/>
          </a:xfrm>
          <a:prstGeom prst="rect">
            <a:avLst/>
          </a:prstGeom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ifimage.net/wp-content/uploads/2017/10/narrador-gi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1142984"/>
            <a:ext cx="3219450" cy="3333750"/>
          </a:xfrm>
          <a:prstGeom prst="rect">
            <a:avLst/>
          </a:prstGeom>
          <a:noFill/>
        </p:spPr>
      </p:pic>
      <p:pic>
        <p:nvPicPr>
          <p:cNvPr id="1028" name="Picture 4" descr="http://surprisse.com/muscards/view/2016/02/27/17seas9m6a9cdah4sss0u4aeuh7bb0d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000108"/>
            <a:ext cx="2190750" cy="33337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ctos.ru/files/2017/10/3180-650x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0"/>
            <a:ext cx="8099525" cy="545783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71670" y="5072074"/>
            <a:ext cx="51867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Монолог слепой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девушки»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70036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21772">
            <a:off x="644028" y="648531"/>
            <a:ext cx="6490424" cy="17716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20524818">
            <a:off x="282918" y="1495516"/>
            <a:ext cx="5971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800" b="1" i="1" cap="all" dirty="0" smtClean="0">
                <a:ln w="28575" cmpd="sng">
                  <a:solidFill>
                    <a:srgbClr val="C0000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Impact" pitchFamily="34" charset="0"/>
              </a:rPr>
              <a:t>ЖИВАЯ</a:t>
            </a:r>
          </a:p>
          <a:p>
            <a:pPr algn="ctr"/>
            <a:r>
              <a:rPr lang="ru-RU" sz="4800" b="1" i="1" cap="all" dirty="0" smtClean="0">
                <a:ln w="28575" cmpd="sng">
                  <a:solidFill>
                    <a:srgbClr val="C0000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Impact" pitchFamily="34" charset="0"/>
              </a:rPr>
              <a:t> КЛАССИКА</a:t>
            </a:r>
            <a:endParaRPr lang="ru-RU" sz="3600" b="1" i="1" cap="all" dirty="0">
              <a:ln w="28575" cmpd="sng">
                <a:solidFill>
                  <a:srgbClr val="C00000"/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Impact" pitchFamily="34" charset="0"/>
            </a:endParaRPr>
          </a:p>
        </p:txBody>
      </p:sp>
      <p:pic>
        <p:nvPicPr>
          <p:cNvPr id="8" name="Рисунок 7" descr="flower (885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4619616"/>
            <a:ext cx="6072230" cy="2238384"/>
          </a:xfrm>
          <a:prstGeom prst="rect">
            <a:avLst/>
          </a:prstGeom>
        </p:spPr>
      </p:pic>
      <p:pic>
        <p:nvPicPr>
          <p:cNvPr id="9" name="Рисунок 8" descr="ghiv-kl.jpg"/>
          <p:cNvPicPr>
            <a:picLocks noChangeAspect="1"/>
          </p:cNvPicPr>
          <p:nvPr/>
        </p:nvPicPr>
        <p:blipFill>
          <a:blip r:embed="rId5" cstate="print"/>
          <a:srcRect l="17188" r="20312" b="37964"/>
          <a:stretch>
            <a:fillRect/>
          </a:stretch>
        </p:blipFill>
        <p:spPr>
          <a:xfrm>
            <a:off x="1714480" y="1928802"/>
            <a:ext cx="4572032" cy="27432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" y="1844824"/>
            <a:ext cx="99726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28575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2020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этап 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Всероссийского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онкурса чтецов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mages.myshared.ru/19/1183352/slid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286723" cy="621504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img-fotki.yandex.ru/get/4126/41501079.4e/0_933af_a6d35a47_XL.jp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290"/>
            <a:ext cx="7662267" cy="542926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14348" y="5500702"/>
            <a:ext cx="7983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«отважная медсестра»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staje.org/wp-content/uploads/2014/12/Depositphotos_81526436_m-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364" y="428604"/>
            <a:ext cx="8844636" cy="557212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214546" y="5572140"/>
            <a:ext cx="5106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«ФОТОГРАФИИ»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 advTm="15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yavix.ru/i/8/a/8/e82a4c451477b4d2a3a3aebe78c1c.jpg"/>
          <p:cNvPicPr>
            <a:picLocks noChangeAspect="1" noChangeArrowheads="1"/>
          </p:cNvPicPr>
          <p:nvPr/>
        </p:nvPicPr>
        <p:blipFill>
          <a:blip r:embed="rId3" cstate="print"/>
          <a:srcRect t="10714" b="32143"/>
          <a:stretch>
            <a:fillRect/>
          </a:stretch>
        </p:blipFill>
        <p:spPr bwMode="auto">
          <a:xfrm>
            <a:off x="1857356" y="4429132"/>
            <a:ext cx="5500726" cy="22860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3012" name="Picture 4" descr="http://anuchinsky.ru/wp-content/uploads/2015/09/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0"/>
            <a:ext cx="3643338" cy="468934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 advTm="15000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static.newauction.ru/offer_images/2015/12/14/10/big/S/sAgRZddS5fQ/dubov_n_beglec.jpg"/>
          <p:cNvPicPr>
            <a:picLocks noChangeAspect="1" noChangeArrowheads="1"/>
          </p:cNvPicPr>
          <p:nvPr/>
        </p:nvPicPr>
        <p:blipFill>
          <a:blip r:embed="rId3" cstate="print"/>
          <a:srcRect l="5556" t="3906" b="17968"/>
          <a:stretch>
            <a:fillRect/>
          </a:stretch>
        </p:blipFill>
        <p:spPr bwMode="auto">
          <a:xfrm>
            <a:off x="2285984" y="0"/>
            <a:ext cx="5000624" cy="5883131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 advTm="15000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ds03.infourok.ru/uploads/ex/0349/000385b8-2a587d00/640/img1.jpg"/>
          <p:cNvPicPr>
            <a:picLocks noChangeAspect="1" noChangeArrowheads="1"/>
          </p:cNvPicPr>
          <p:nvPr/>
        </p:nvPicPr>
        <p:blipFill>
          <a:blip r:embed="rId3" cstate="print"/>
          <a:srcRect r="390" b="24999"/>
          <a:stretch>
            <a:fillRect/>
          </a:stretch>
        </p:blipFill>
        <p:spPr bwMode="auto">
          <a:xfrm>
            <a:off x="785786" y="642918"/>
            <a:ext cx="7969802" cy="450059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429124" y="3000372"/>
            <a:ext cx="3685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«ЗЕРКАЛО»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 advTm="15000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ds04.infourok.ru/uploads/ex/0183/0003d212-36caccdc/img9.jpg"/>
          <p:cNvPicPr>
            <a:picLocks noChangeAspect="1" noChangeArrowheads="1"/>
          </p:cNvPicPr>
          <p:nvPr/>
        </p:nvPicPr>
        <p:blipFill>
          <a:blip r:embed="rId3" cstate="print"/>
          <a:srcRect t="22916" r="59375" b="12499"/>
          <a:stretch>
            <a:fillRect/>
          </a:stretch>
        </p:blipFill>
        <p:spPr bwMode="auto">
          <a:xfrm>
            <a:off x="2500298" y="428604"/>
            <a:ext cx="3714776" cy="442915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57290" y="4572008"/>
            <a:ext cx="67551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ИРИНА ПИВОВАРОВА</a:t>
            </a:r>
          </a:p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«СОЧИНЕНИЕ»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Tm="15000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ttps://ds04.infourok.ru/uploads/ex/049d/00028924-de86912e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508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3.bp.blogspot.com/-6Nsg2cDG_vc/Uqcmk2sBVJI/AAAAAAAAGPs/PXMI2HIAhoc/s1600/156551324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51932" cy="545071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5715016"/>
            <a:ext cx="70721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«МОНОЛОГ О ВОЙНЕ»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000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5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1135038">
            <a:off x="283661" y="422874"/>
            <a:ext cx="63472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600" b="1" i="1" u="sng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</a:t>
            </a:r>
            <a:endParaRPr lang="ru-RU" sz="6600" b="1" i="1" u="sng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77932296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4157073"/>
            <a:ext cx="2428892" cy="27009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1135038">
            <a:off x="4162585" y="970187"/>
            <a:ext cx="492922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600" b="1" i="1" u="sng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      </a:t>
            </a:r>
            <a:endParaRPr lang="ru-RU" sz="6600" b="1" i="1" u="sng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5000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5000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rstcoincompany.com/image/cache/data/perth_mint/OTHERS/PM-C-S-OTH-10-01-r-90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5257784" cy="5257784"/>
          </a:xfrm>
          <a:prstGeom prst="rect">
            <a:avLst/>
          </a:prstGeom>
          <a:noFill/>
        </p:spPr>
      </p:pic>
      <p:pic>
        <p:nvPicPr>
          <p:cNvPr id="1028" name="Picture 4" descr="https://knigism.com/covers/16/50/282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5903">
            <a:off x="5466070" y="558607"/>
            <a:ext cx="3143272" cy="47149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Шипилов Андрей Михайлович писатель, журналист Правдивая история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8120162" cy="609012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i.ytimg.com/vi/QEUlmImy-Yo/hqdefault.jpg"/>
          <p:cNvPicPr>
            <a:picLocks noChangeAspect="1" noChangeArrowheads="1"/>
          </p:cNvPicPr>
          <p:nvPr/>
        </p:nvPicPr>
        <p:blipFill>
          <a:blip r:embed="rId2" cstate="print"/>
          <a:srcRect t="13021" b="13021"/>
          <a:stretch>
            <a:fillRect/>
          </a:stretch>
        </p:blipFill>
        <p:spPr bwMode="auto">
          <a:xfrm>
            <a:off x="0" y="500042"/>
            <a:ext cx="9144000" cy="5072098"/>
          </a:xfrm>
          <a:prstGeom prst="rect">
            <a:avLst/>
          </a:prstGeom>
          <a:noFill/>
        </p:spPr>
      </p:pic>
      <p:pic>
        <p:nvPicPr>
          <p:cNvPr id="54276" name="Picture 4" descr="https://ds04.infourok.ru/uploads/ex/0aab/000f3962-5698fa88/img5.jpg"/>
          <p:cNvPicPr>
            <a:picLocks noChangeAspect="1" noChangeArrowheads="1"/>
          </p:cNvPicPr>
          <p:nvPr/>
        </p:nvPicPr>
        <p:blipFill>
          <a:blip r:embed="rId3" cstate="print"/>
          <a:srcRect t="17708" r="57813" b="12499"/>
          <a:stretch>
            <a:fillRect/>
          </a:stretch>
        </p:blipFill>
        <p:spPr bwMode="auto">
          <a:xfrm>
            <a:off x="1785918" y="3489803"/>
            <a:ext cx="2714644" cy="3368197"/>
          </a:xfrm>
          <a:prstGeom prst="ellipse">
            <a:avLst/>
          </a:prstGeom>
          <a:noFill/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500166" y="3071810"/>
            <a:ext cx="62151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2928934"/>
            <a:ext cx="6405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Марина Дружинина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000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arhivurokov.ru/kopilka/uploads/user_file_54fc9a31a49c8/img_user_file_54fc9a31a49c8_3_1.jpg"/>
          <p:cNvPicPr>
            <a:picLocks noChangeAspect="1" noChangeArrowheads="1"/>
          </p:cNvPicPr>
          <p:nvPr/>
        </p:nvPicPr>
        <p:blipFill>
          <a:blip r:embed="rId2" cstate="print"/>
          <a:srcRect l="42813" t="12708" r="6354" b="6806"/>
          <a:stretch>
            <a:fillRect/>
          </a:stretch>
        </p:blipFill>
        <p:spPr bwMode="auto">
          <a:xfrm>
            <a:off x="9144000" y="1428736"/>
            <a:ext cx="2286016" cy="27146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5300" name="Picture 4" descr="https://im0-tub-ru.yandex.net/i?id=f1e8684fccc672ff3a0c8a3494f04c77-sr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ttps://arhivurokov.ru/kopilka/uploads/user_file_54fc9a31a49c8/img_user_file_54fc9a31a49c8_3_1.jpg"/>
          <p:cNvPicPr>
            <a:picLocks noChangeAspect="1" noChangeArrowheads="1"/>
          </p:cNvPicPr>
          <p:nvPr/>
        </p:nvPicPr>
        <p:blipFill>
          <a:blip r:embed="rId2" cstate="print"/>
          <a:srcRect l="42813" t="12708" r="6354" b="6806"/>
          <a:stretch>
            <a:fillRect/>
          </a:stretch>
        </p:blipFill>
        <p:spPr bwMode="auto">
          <a:xfrm>
            <a:off x="1571604" y="1500174"/>
            <a:ext cx="2786082" cy="330847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143372" y="2143116"/>
            <a:ext cx="36856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Б.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Гонаго</a:t>
            </a:r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«ЗЕРКАЛО»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Tm="1500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ds03.infourok.ru/uploads/ex/0349/000385b8-2a587d00/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 descr="http://images.wildberries.ru/big/new/3160000/3164082-1.jpg"/>
          <p:cNvPicPr>
            <a:picLocks noChangeAspect="1" noChangeArrowheads="1"/>
          </p:cNvPicPr>
          <p:nvPr/>
        </p:nvPicPr>
        <p:blipFill>
          <a:blip r:embed="rId2" cstate="print"/>
          <a:srcRect l="2794" t="22305" r="5309" b="16291"/>
          <a:stretch>
            <a:fillRect/>
          </a:stretch>
        </p:blipFill>
        <p:spPr bwMode="auto">
          <a:xfrm>
            <a:off x="1571604" y="428604"/>
            <a:ext cx="6334655" cy="5643602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 advTm="15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pp.userapi.com/c639831/v639831977/45e36/u8ea4H57N8o.jpg"/>
          <p:cNvPicPr>
            <a:picLocks noChangeAspect="1" noChangeArrowheads="1"/>
          </p:cNvPicPr>
          <p:nvPr/>
        </p:nvPicPr>
        <p:blipFill>
          <a:blip r:embed="rId2" cstate="print"/>
          <a:srcRect l="10450" r="10775"/>
          <a:stretch>
            <a:fillRect/>
          </a:stretch>
        </p:blipFill>
        <p:spPr bwMode="auto">
          <a:xfrm>
            <a:off x="-1" y="59584"/>
            <a:ext cx="9100483" cy="65126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prikolis.net/wp-content/uploads/2015/09/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71546"/>
            <a:ext cx="7932415" cy="450848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 advTm="15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22626_books_pi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1316" y="4572008"/>
            <a:ext cx="2352684" cy="2058599"/>
          </a:xfrm>
          <a:prstGeom prst="rect">
            <a:avLst/>
          </a:prstGeom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bookprose.ru/pictures/1005700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0"/>
            <a:ext cx="6858048" cy="6667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fotohomka.ru/images/Nov/19/35868690c9d8f34fa209132e0a0265b8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0420" name="Picture 4" descr="https://ds02.infourok.ru/uploads/ex/0559/00029d68-6d790ef7/img9.jpg"/>
          <p:cNvPicPr>
            <a:picLocks noChangeAspect="1" noChangeArrowheads="1"/>
          </p:cNvPicPr>
          <p:nvPr/>
        </p:nvPicPr>
        <p:blipFill>
          <a:blip r:embed="rId3" cstate="print"/>
          <a:srcRect t="33334" b="49999"/>
          <a:stretch>
            <a:fillRect/>
          </a:stretch>
        </p:blipFill>
        <p:spPr bwMode="auto">
          <a:xfrm>
            <a:off x="0" y="4572008"/>
            <a:ext cx="9144000" cy="114300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0422" name="Picture 6" descr="http://900igr.net/up/datas/136521/002.jpg"/>
          <p:cNvPicPr>
            <a:picLocks noChangeAspect="1" noChangeArrowheads="1"/>
          </p:cNvPicPr>
          <p:nvPr/>
        </p:nvPicPr>
        <p:blipFill>
          <a:blip r:embed="rId4" cstate="print"/>
          <a:srcRect l="25000" t="4167" r="26562" b="9374"/>
          <a:stretch>
            <a:fillRect/>
          </a:stretch>
        </p:blipFill>
        <p:spPr bwMode="auto">
          <a:xfrm>
            <a:off x="2928926" y="285728"/>
            <a:ext cx="3357586" cy="449481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 advTm="15000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mudry-filin.com.ua/wa-data/public/shop/products/19/13/1319/images/10130/10130.75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85728"/>
            <a:ext cx="6786610" cy="612769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 advTm="15000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cilamicli.ru/wp-content/uploads/2017/09/645-12-696x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5286388"/>
            <a:ext cx="6865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А.Масс, «Та женщина на дороге»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15000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https://s.bookmix.ru/books/6/4/5/Pojti_i_ne_vernutsya_26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3492" name="AutoShape 4" descr="https://s.bookmix.ru/books/6/4/5/Pojti_i_ne_vernutsya_26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3494" name="AutoShape 6" descr="https://s.bookmix.ru/books/6/4/5/Pojti_i_ne_vernutsya_26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Рисунок 4" descr="Pojti_i_ne_vernutsya_26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642918"/>
            <a:ext cx="4929222" cy="581864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5000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s001.radikal.ru/i195/1302/ac/ea0db5f66c89.jpg"/>
          <p:cNvPicPr>
            <a:picLocks noChangeAspect="1" noChangeArrowheads="1"/>
          </p:cNvPicPr>
          <p:nvPr/>
        </p:nvPicPr>
        <p:blipFill>
          <a:blip r:embed="rId2" cstate="print"/>
          <a:srcRect l="10500" b="3889"/>
          <a:stretch>
            <a:fillRect/>
          </a:stretch>
        </p:blipFill>
        <p:spPr bwMode="auto">
          <a:xfrm>
            <a:off x="1071538" y="0"/>
            <a:ext cx="7008532" cy="657789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 advTm="15000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ds04.infourok.ru/uploads/ex/060c/0002c52b-c08e5473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bk-detstvo.narod.ru/kalendar_Postnikov_plakat.jpg"/>
          <p:cNvPicPr>
            <a:picLocks noChangeAspect="1" noChangeArrowheads="1"/>
          </p:cNvPicPr>
          <p:nvPr/>
        </p:nvPicPr>
        <p:blipFill>
          <a:blip r:embed="rId2" cstate="print"/>
          <a:srcRect b="5095"/>
          <a:stretch>
            <a:fillRect/>
          </a:stretch>
        </p:blipFill>
        <p:spPr bwMode="auto">
          <a:xfrm>
            <a:off x="0" y="204765"/>
            <a:ext cx="9144000" cy="6653235"/>
          </a:xfrm>
          <a:prstGeom prst="rect">
            <a:avLst/>
          </a:prstGeom>
          <a:noFill/>
        </p:spPr>
      </p:pic>
      <p:pic>
        <p:nvPicPr>
          <p:cNvPr id="65540" name="Picture 4" descr="http://s013.radikal.ru/i324/1706/a3/659f0e41c387.png"/>
          <p:cNvPicPr>
            <a:picLocks noChangeAspect="1" noChangeArrowheads="1"/>
          </p:cNvPicPr>
          <p:nvPr/>
        </p:nvPicPr>
        <p:blipFill>
          <a:blip r:embed="rId3" cstate="print"/>
          <a:srcRect b="27042"/>
          <a:stretch>
            <a:fillRect/>
          </a:stretch>
        </p:blipFill>
        <p:spPr bwMode="auto">
          <a:xfrm>
            <a:off x="4000496" y="428604"/>
            <a:ext cx="4857784" cy="514353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 advTm="15000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gubdaily.ru/wp-content/uploads/2014/09/slepaia-otk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85794"/>
            <a:ext cx="7917674" cy="316707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4286256"/>
            <a:ext cx="61183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38100" cmpd="sng">
                  <a:solidFill>
                    <a:srgbClr val="00206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«Монолог слепой</a:t>
            </a:r>
          </a:p>
          <a:p>
            <a:pPr algn="ctr"/>
            <a:r>
              <a:rPr lang="ru-RU" sz="5400" b="1" spc="300" dirty="0" smtClean="0">
                <a:ln w="38100" cmpd="sng">
                  <a:solidFill>
                    <a:srgbClr val="00206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девушки»</a:t>
            </a:r>
            <a:endParaRPr lang="ru-RU" sz="5400" b="1" spc="300" dirty="0">
              <a:ln w="38100" cmpd="sng">
                <a:solidFill>
                  <a:srgbClr val="00206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Tm="15000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pictures.abebooks.com/isbn/9782840581680-us-300.jpg"/>
          <p:cNvPicPr>
            <a:picLocks noChangeAspect="1" noChangeArrowheads="1"/>
          </p:cNvPicPr>
          <p:nvPr/>
        </p:nvPicPr>
        <p:blipFill>
          <a:blip r:embed="rId3" cstate="print"/>
          <a:srcRect t="5797" b="76812"/>
          <a:stretch>
            <a:fillRect/>
          </a:stretch>
        </p:blipFill>
        <p:spPr bwMode="auto">
          <a:xfrm rot="591481">
            <a:off x="3667120" y="652903"/>
            <a:ext cx="4929222" cy="85725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7588" name="Picture 4" descr="http://www.quotationsensation.com/images/authors/Eileen_Caddy_English_Celebrity_2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66107">
            <a:off x="3655182" y="1459003"/>
            <a:ext cx="3929090" cy="377941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 advTm="15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900igr.net/up/datas/89033/002.jpg"/>
          <p:cNvPicPr>
            <a:picLocks noChangeAspect="1" noChangeArrowheads="1"/>
          </p:cNvPicPr>
          <p:nvPr/>
        </p:nvPicPr>
        <p:blipFill>
          <a:blip r:embed="rId3" cstate="print"/>
          <a:srcRect l="1563" r="50781" b="31250"/>
          <a:stretch>
            <a:fillRect/>
          </a:stretch>
        </p:blipFill>
        <p:spPr bwMode="auto">
          <a:xfrm rot="21235502">
            <a:off x="737286" y="645953"/>
            <a:ext cx="4357718" cy="471488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 rot="21129013">
            <a:off x="2857488" y="4929198"/>
            <a:ext cx="5453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Бывшему другу…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 advTm="15000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202642/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5000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(306)_5a06b84d5d2d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08489"/>
          </a:xfrm>
          <a:prstGeom prst="rect">
            <a:avLst/>
          </a:prstGeom>
        </p:spPr>
      </p:pic>
      <p:pic>
        <p:nvPicPr>
          <p:cNvPr id="1026" name="Picture 2" descr="http://gifimage.net/wp-content/uploads/2017/10/correct-animated-gif-1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2000264" cy="2000264"/>
          </a:xfrm>
          <a:prstGeom prst="rect">
            <a:avLst/>
          </a:prstGeom>
          <a:noFill/>
        </p:spPr>
      </p:pic>
      <p:pic>
        <p:nvPicPr>
          <p:cNvPr id="4" name="Рисунок 3" descr="pozdravlyaem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2714620"/>
            <a:ext cx="5680915" cy="1847858"/>
          </a:xfrm>
          <a:prstGeom prst="rect">
            <a:avLst/>
          </a:prstGeom>
        </p:spPr>
      </p:pic>
      <p:pic>
        <p:nvPicPr>
          <p:cNvPr id="5" name="Picture 2" descr="http://gifimage.net/wp-content/uploads/2017/10/correct-animated-gif-1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643446"/>
            <a:ext cx="2000264" cy="2000264"/>
          </a:xfrm>
          <a:prstGeom prst="rect">
            <a:avLst/>
          </a:prstGeom>
          <a:noFill/>
        </p:spPr>
      </p:pic>
      <p:pic>
        <p:nvPicPr>
          <p:cNvPr id="6" name="Picture 2" descr="http://gifimage.net/wp-content/uploads/2017/10/correct-animated-gif-1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572008"/>
            <a:ext cx="2000264" cy="2000264"/>
          </a:xfrm>
          <a:prstGeom prst="rect">
            <a:avLst/>
          </a:prstGeom>
          <a:noFill/>
        </p:spPr>
      </p:pic>
      <p:pic>
        <p:nvPicPr>
          <p:cNvPr id="7" name="Picture 2" descr="http://gifimage.net/wp-content/uploads/2017/10/correct-animated-gif-1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500570"/>
            <a:ext cx="2000264" cy="2000264"/>
          </a:xfrm>
          <a:prstGeom prst="rect">
            <a:avLst/>
          </a:prstGeom>
          <a:noFill/>
        </p:spPr>
      </p:pic>
      <p:pic>
        <p:nvPicPr>
          <p:cNvPr id="1028" name="Picture 4" descr="http://animaciatop.ru/pictures/smailiki/thumb/smailiki-1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143236"/>
            <a:ext cx="1428760" cy="1428760"/>
          </a:xfrm>
          <a:prstGeom prst="rect">
            <a:avLst/>
          </a:prstGeom>
          <a:noFill/>
        </p:spPr>
      </p:pic>
      <p:pic>
        <p:nvPicPr>
          <p:cNvPr id="10" name="Picture 4" descr="http://animaciatop.ru/pictures/smailiki/thumb/smailiki-1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40" y="2928934"/>
            <a:ext cx="1428760" cy="14287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-web-0.kspu.ru/web/images/2017/12/06/444bcb919c534a6709eacd25fef7f4c5/zastavka_med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-1"/>
            <a:ext cx="9269742" cy="6933767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shka_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81047">
            <a:off x="5929322" y="3786190"/>
            <a:ext cx="2000250" cy="2419350"/>
          </a:xfrm>
          <a:prstGeom prst="rect">
            <a:avLst/>
          </a:prstGeom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714348" y="785794"/>
            <a:ext cx="811151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cs typeface="Arial" pitchFamily="34" charset="0"/>
              </a:rPr>
              <a:t>«Книги дают сознательное,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cs typeface="Arial" pitchFamily="34" charset="0"/>
              </a:rPr>
              <a:t> разумное воспитание и разумное учение,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cs typeface="Arial" pitchFamily="34" charset="0"/>
              </a:rPr>
              <a:t> они будят ум народа,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cs typeface="Arial" pitchFamily="34" charset="0"/>
              </a:rPr>
              <a:t> дают свободу его сознанию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cs typeface="Arial" pitchFamily="34" charset="0"/>
              </a:rPr>
              <a:t> и обогащают его познаниями,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cs typeface="Arial" pitchFamily="34" charset="0"/>
              </a:rPr>
              <a:t> до которых он опытом и не добрался бы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cs typeface="Arial" pitchFamily="34" charset="0"/>
              </a:rPr>
              <a:t> и во многие сотни лет».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cs typeface="Arial" pitchFamily="34" charset="0"/>
              </a:rPr>
              <a:t> </a:t>
            </a:r>
            <a:endParaRPr kumimoji="0" lang="ru-RU" sz="8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ludia-171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1659794" cy="1500198"/>
          </a:xfrm>
          <a:prstGeom prst="rect">
            <a:avLst/>
          </a:prstGeom>
        </p:spPr>
      </p:pic>
      <p:pic>
        <p:nvPicPr>
          <p:cNvPr id="6" name="Рисунок 5" descr="485966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5000636"/>
            <a:ext cx="5572164" cy="2071678"/>
          </a:xfrm>
          <a:prstGeom prst="rect">
            <a:avLst/>
          </a:prstGeom>
        </p:spPr>
      </p:pic>
      <p:pic>
        <p:nvPicPr>
          <p:cNvPr id="14339" name="Picture 3" descr="http://justclickit.ru/flash/heart/heart%20(33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43512"/>
            <a:ext cx="2000264" cy="1384798"/>
          </a:xfrm>
          <a:prstGeom prst="rect">
            <a:avLst/>
          </a:prstGeom>
          <a:noFill/>
        </p:spPr>
      </p:pic>
      <p:pic>
        <p:nvPicPr>
          <p:cNvPr id="8" name="Picture 3" descr="http://justclickit.ru/flash/heart/heart%20(33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5000636"/>
            <a:ext cx="2000264" cy="1384798"/>
          </a:xfrm>
          <a:prstGeom prst="rect">
            <a:avLst/>
          </a:prstGeom>
          <a:noFill/>
        </p:spPr>
      </p:pic>
      <p:pic>
        <p:nvPicPr>
          <p:cNvPr id="9" name="Picture 3" descr="http://justclickit.ru/flash/heart/heart%20(33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929198"/>
            <a:ext cx="2000264" cy="1384798"/>
          </a:xfrm>
          <a:prstGeom prst="rect">
            <a:avLst/>
          </a:prstGeom>
          <a:noFill/>
        </p:spPr>
      </p:pic>
      <p:pic>
        <p:nvPicPr>
          <p:cNvPr id="10" name="Picture 3" descr="http://justclickit.ru/flash/heart/heart%20(33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5286388"/>
            <a:ext cx="2000264" cy="1384798"/>
          </a:xfrm>
          <a:prstGeom prst="rect">
            <a:avLst/>
          </a:prstGeom>
          <a:noFill/>
        </p:spPr>
      </p:pic>
      <p:pic>
        <p:nvPicPr>
          <p:cNvPr id="11" name="Picture 3" descr="http://justclickit.ru/flash/heart/heart%20(33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-214338"/>
            <a:ext cx="2000264" cy="1384798"/>
          </a:xfrm>
          <a:prstGeom prst="rect">
            <a:avLst/>
          </a:prstGeom>
          <a:noFill/>
        </p:spPr>
      </p:pic>
      <p:pic>
        <p:nvPicPr>
          <p:cNvPr id="12" name="Picture 3" descr="http://justclickit.ru/flash/heart/heart%20(33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-214338"/>
            <a:ext cx="2000264" cy="1384798"/>
          </a:xfrm>
          <a:prstGeom prst="rect">
            <a:avLst/>
          </a:prstGeom>
          <a:noFill/>
        </p:spPr>
      </p:pic>
      <p:pic>
        <p:nvPicPr>
          <p:cNvPr id="13" name="Picture 3" descr="http://justclickit.ru/flash/heart/heart%20(33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-285776"/>
            <a:ext cx="2000264" cy="138479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500"/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500"/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500"/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500"/>
                                        <p:tgtEl>
                                          <p:spTgt spid="14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500"/>
                                        <p:tgtEl>
                                          <p:spTgt spid="14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500"/>
                                        <p:tgtEl>
                                          <p:spTgt spid="14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500"/>
                                        <p:tgtEl>
                                          <p:spTgt spid="14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500"/>
                                        <p:tgtEl>
                                          <p:spTgt spid="14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500"/>
                                        <p:tgtEl>
                                          <p:spTgt spid="14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www.knigi-o.com/image/catalog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8858280" cy="17058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4 (2).jpg"/>
          <p:cNvPicPr>
            <a:picLocks noChangeAspect="1"/>
          </p:cNvPicPr>
          <p:nvPr/>
        </p:nvPicPr>
        <p:blipFill>
          <a:blip r:embed="rId3" cstate="print"/>
          <a:srcRect b="51250"/>
          <a:stretch>
            <a:fillRect/>
          </a:stretch>
        </p:blipFill>
        <p:spPr>
          <a:xfrm>
            <a:off x="351693" y="3500438"/>
            <a:ext cx="8792308" cy="321471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 descr="1499921643_60-pero-i-chernil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1857364"/>
            <a:ext cx="1571636" cy="1260964"/>
          </a:xfrm>
          <a:prstGeom prst="rect">
            <a:avLst/>
          </a:prstGeom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96</Words>
  <Application>Microsoft Office PowerPoint</Application>
  <PresentationFormat>Экран (4:3)</PresentationFormat>
  <Paragraphs>44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WIN7</cp:lastModifiedBy>
  <cp:revision>12</cp:revision>
  <dcterms:created xsi:type="dcterms:W3CDTF">2018-02-25T13:20:33Z</dcterms:created>
  <dcterms:modified xsi:type="dcterms:W3CDTF">2020-02-28T05:31:54Z</dcterms:modified>
</cp:coreProperties>
</file>