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63" r:id="rId21"/>
    <p:sldId id="264" r:id="rId22"/>
    <p:sldId id="267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764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6E9D07B-DE5C-497D-BD94-6222F9D14628}" type="datetimeFigureOut">
              <a:rPr lang="ru-RU"/>
              <a:pPr>
                <a:defRPr/>
              </a:pPr>
              <a:t>11.05.2011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16D932B-5D1D-4A39-8C1F-9381C95B19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7CCFC3-043F-454B-A711-ED84833021E3}" type="datetimeFigureOut">
              <a:rPr lang="ru-RU"/>
              <a:pPr/>
              <a:t>11.05.2011</a:t>
            </a:fld>
            <a:endParaRPr lang="ru-RU"/>
          </a:p>
        </p:txBody>
      </p:sp>
      <p:sp>
        <p:nvSpPr>
          <p:cNvPr id="3789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DB22604-EDCB-4E8E-96EA-A18B5104CBA1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DEA99-102C-4723-AE8E-57DF3F915EE1}" type="datetimeFigureOut">
              <a:rPr lang="ru-RU"/>
              <a:pPr>
                <a:defRPr/>
              </a:pPr>
              <a:t>11.05.2011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2B7BC-11F9-4D9F-9E9B-3E014F1943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AE90F-B915-4E9F-97D1-28628D0D41E7}" type="datetimeFigureOut">
              <a:rPr lang="ru-RU"/>
              <a:pPr>
                <a:defRPr/>
              </a:pPr>
              <a:t>11.05.2011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02944-6715-413C-8B48-16B7234BC0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3A0B0-D63A-4648-BF11-73346D33A2DF}" type="datetimeFigureOut">
              <a:rPr lang="ru-RU"/>
              <a:pPr>
                <a:defRPr/>
              </a:pPr>
              <a:t>11.05.2011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70F98-964F-4D5C-8386-2D39D9BDD4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EFD7F-1D32-4892-A3E8-5FA30004E45F}" type="datetimeFigureOut">
              <a:rPr lang="ru-RU"/>
              <a:pPr>
                <a:defRPr/>
              </a:pPr>
              <a:t>11.05.2011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D977F-08A2-4F2D-8EE6-E7E6B3F980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51656-DAB8-4FDD-A2BD-48508F2BE092}" type="datetimeFigureOut">
              <a:rPr lang="ru-RU"/>
              <a:pPr>
                <a:defRPr/>
              </a:pPr>
              <a:t>11.05.2011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BF42B-03C9-4844-BBE5-42097D5B14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18A8A-11B6-45DF-B7CE-B1E26278DA6C}" type="datetimeFigureOut">
              <a:rPr lang="ru-RU"/>
              <a:pPr>
                <a:defRPr/>
              </a:pPr>
              <a:t>11.05.2011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E5DA1-ABC5-4FE9-8E0C-E582792A8C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C6D2E-6DF2-4BB5-9CFB-C964C1A1C5F6}" type="datetimeFigureOut">
              <a:rPr lang="ru-RU"/>
              <a:pPr>
                <a:defRPr/>
              </a:pPr>
              <a:t>11.05.2011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4C3A1-2A45-4BD8-9677-F3523551DE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07377-06BC-4514-9D0D-8CF943EAC18E}" type="datetimeFigureOut">
              <a:rPr lang="ru-RU"/>
              <a:pPr>
                <a:defRPr/>
              </a:pPr>
              <a:t>11.05.2011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6270D-5FE5-4A95-A70E-8D0FCD1416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F92A3-8D07-419F-9ED4-1FAB2E32271E}" type="datetimeFigureOut">
              <a:rPr lang="ru-RU"/>
              <a:pPr>
                <a:defRPr/>
              </a:pPr>
              <a:t>11.05.2011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1A5AC-F955-470D-8032-5CD1981C3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CB998-6427-4E3A-B710-2D5BDF162D81}" type="datetimeFigureOut">
              <a:rPr lang="ru-RU"/>
              <a:pPr>
                <a:defRPr/>
              </a:pPr>
              <a:t>11.05.2011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88E4F-18BF-4BDF-A7BB-F67393216C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E14E8-10D8-4347-B435-B26BDEE7373B}" type="datetimeFigureOut">
              <a:rPr lang="ru-RU"/>
              <a:pPr>
                <a:defRPr/>
              </a:pPr>
              <a:t>11.05.2011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85DF-AE73-4F26-A84E-00A38D8A91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6E8A81-C3DD-44DD-B573-9459C442F482}" type="datetimeFigureOut">
              <a:rPr lang="ru-RU"/>
              <a:pPr>
                <a:defRPr/>
              </a:pPr>
              <a:t>11.05.2011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0A11029-3BD0-43D3-AC76-C020DF1BC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785813" y="928688"/>
            <a:ext cx="7772400" cy="1470025"/>
          </a:xfrm>
        </p:spPr>
        <p:txBody>
          <a:bodyPr/>
          <a:lstStyle/>
          <a:p>
            <a:pPr eaLnBrk="1" hangingPunct="1"/>
            <a:r>
              <a:rPr lang="ru-RU" sz="4000" smtClean="0"/>
              <a:t>Г1абасил Мух1амадил трагедия </a:t>
            </a:r>
            <a:br>
              <a:rPr lang="ru-RU" sz="4000" smtClean="0"/>
            </a:br>
            <a:r>
              <a:rPr lang="ru-RU" sz="4000" smtClean="0"/>
              <a:t>«Саба меседо»</a:t>
            </a:r>
          </a:p>
        </p:txBody>
      </p:sp>
      <p:sp>
        <p:nvSpPr>
          <p:cNvPr id="1433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313" y="4500563"/>
            <a:ext cx="6400800" cy="1752600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rgbClr val="FFFF00"/>
                </a:solidFill>
                <a:latin typeface="Arial" charset="0"/>
                <a:cs typeface="Arial" charset="0"/>
              </a:rPr>
              <a:t>Г1адатияб гуреб дарс</a:t>
            </a:r>
          </a:p>
          <a:p>
            <a:pPr eaLnBrk="1" hangingPunct="1"/>
            <a:r>
              <a:rPr lang="ru-RU" sz="1600" b="1" smtClean="0">
                <a:solidFill>
                  <a:srgbClr val="FFFF00"/>
                </a:solidFill>
                <a:latin typeface="Arial" charset="0"/>
                <a:cs typeface="Arial" charset="0"/>
              </a:rPr>
              <a:t>Мурадал:</a:t>
            </a:r>
          </a:p>
          <a:p>
            <a:pPr algn="l" eaLnBrk="1" hangingPunct="1"/>
            <a:r>
              <a:rPr lang="ru-RU" sz="1600" b="1" smtClean="0">
                <a:solidFill>
                  <a:srgbClr val="FFFF00"/>
                </a:solidFill>
                <a:latin typeface="Arial" charset="0"/>
                <a:cs typeface="Arial" charset="0"/>
              </a:rPr>
              <a:t>Лъай кьеялъул рахъалъ: Г1абасил Мух1амадил творчество дагьабги гъваридго лъималазда бич1ч1и;</a:t>
            </a:r>
          </a:p>
          <a:p>
            <a:pPr algn="l" eaLnBrk="1" hangingPunct="1"/>
            <a:r>
              <a:rPr lang="ru-RU" sz="1600" b="1" smtClean="0">
                <a:solidFill>
                  <a:srgbClr val="FFFF00"/>
                </a:solidFill>
                <a:latin typeface="Arial" charset="0"/>
                <a:cs typeface="Arial" charset="0"/>
              </a:rPr>
              <a:t>  авторасул раг1ул берцинлъялъе к1варги кьун, калам цебет1езабиялда т1ад х1алт1и.</a:t>
            </a:r>
          </a:p>
          <a:p>
            <a:pPr algn="l" eaLnBrk="1" hangingPunct="1"/>
            <a:endParaRPr lang="ru-RU" sz="1600" b="1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l" eaLnBrk="1" hangingPunct="1"/>
            <a:r>
              <a:rPr lang="ru-RU" sz="1600" b="1" smtClean="0">
                <a:solidFill>
                  <a:srgbClr val="FFFF00"/>
                </a:solidFill>
                <a:latin typeface="Arial" charset="0"/>
                <a:cs typeface="Arial" charset="0"/>
              </a:rPr>
              <a:t>Тарбия кьеялъул рахъалъ:трагедиялъул мисалалдалъун тарбия кьеялда т1ад х1алт1и гьаби;</a:t>
            </a:r>
          </a:p>
          <a:p>
            <a:pPr algn="l" eaLnBrk="1" hangingPunct="1"/>
            <a:r>
              <a:rPr lang="ru-RU" sz="1600" b="1" smtClean="0">
                <a:solidFill>
                  <a:srgbClr val="FFFF00"/>
                </a:solidFill>
                <a:latin typeface="Arial" charset="0"/>
                <a:cs typeface="Arial" charset="0"/>
              </a:rPr>
              <a:t>Развивающая:  создавая языковую среду продолжить работу над развитием речи учащихся.</a:t>
            </a:r>
          </a:p>
          <a:p>
            <a:pPr eaLnBrk="1" hangingPunct="1"/>
            <a:endParaRPr lang="ru-RU" sz="1600" b="1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1" name="Picture 4" descr="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62400" y="-1838325"/>
            <a:ext cx="17068800" cy="1053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5" name="Picture 4" descr="picture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62400" y="-1838325"/>
            <a:ext cx="17068800" cy="1053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9" name="Picture 4" descr="picture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62400" y="-1838325"/>
            <a:ext cx="17068800" cy="1053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3" name="Picture 4" descr="picture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62400" y="-1838325"/>
            <a:ext cx="17068800" cy="1053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7" name="Picture 4" descr="picture-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62400" y="-1838325"/>
            <a:ext cx="17068800" cy="1053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1" name="Picture 4" descr="picture-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62400" y="-1838325"/>
            <a:ext cx="17068800" cy="1053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5" name="Picture 4" descr="picture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62400" y="-1838325"/>
            <a:ext cx="17068800" cy="1053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481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819" name="Picture 4" descr="picture-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62400" y="-1838325"/>
            <a:ext cx="17068800" cy="1053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3" name="Picture 4" descr="picture-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62400" y="-1838325"/>
            <a:ext cx="17068800" cy="1053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6867" name="Picture 4" descr="picture-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62400" y="-1838325"/>
            <a:ext cx="17068800" cy="1053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48000" t="52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214938" y="274638"/>
            <a:ext cx="3471862" cy="4011612"/>
          </a:xfrm>
        </p:spPr>
        <p:txBody>
          <a:bodyPr/>
          <a:lstStyle/>
          <a:p>
            <a:pPr eaLnBrk="1" hangingPunct="1"/>
            <a:r>
              <a:rPr lang="ru-RU" sz="5400" b="1" smtClean="0">
                <a:latin typeface="AnastasiaScript"/>
              </a:rPr>
              <a:t>Г1абасил МУХ1АМАД</a:t>
            </a: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ГЬАВУНА ХУНЗАХЪ</a:t>
            </a:r>
            <a:r>
              <a:rPr lang="ru-RU" sz="3200" smtClean="0"/>
              <a:t> РАЙОНАЛЪУЛ ЛЪАГ1ИЛУХЪ РОСУЛЪ 23 МАЯЛДА 1932С. </a:t>
            </a:r>
            <a:endParaRPr lang="ru-RU" smtClean="0"/>
          </a:p>
        </p:txBody>
      </p:sp>
      <p:pic>
        <p:nvPicPr>
          <p:cNvPr id="15363" name="Содержимое 3" descr="Изображение 111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69850"/>
            <a:ext cx="4525963" cy="678815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Родина писателя</a:t>
            </a:r>
          </a:p>
        </p:txBody>
      </p:sp>
      <p:pic>
        <p:nvPicPr>
          <p:cNvPr id="23554" name="Содержимое 4" descr="dagestan-1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357188"/>
            <a:ext cx="2771775" cy="3786187"/>
          </a:xfrm>
        </p:spPr>
      </p:pic>
      <p:pic>
        <p:nvPicPr>
          <p:cNvPr id="23555" name="Содержимое 5" descr="c92d3b__8d0208f79e_600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1908175" y="814388"/>
            <a:ext cx="6372225" cy="6043612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4" descr="Рисунок1.jpg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b="23387"/>
          <a:stretch>
            <a:fillRect/>
          </a:stretch>
        </p:blipFill>
        <p:spPr>
          <a:xfrm>
            <a:off x="357188" y="285750"/>
            <a:ext cx="5183187" cy="6269038"/>
          </a:xfrm>
        </p:spPr>
      </p:pic>
      <p:sp>
        <p:nvSpPr>
          <p:cNvPr id="24579" name="Текст 3"/>
          <p:cNvSpPr>
            <a:spLocks noGrp="1"/>
          </p:cNvSpPr>
          <p:nvPr>
            <p:ph type="body" sz="half" idx="2"/>
          </p:nvPr>
        </p:nvSpPr>
        <p:spPr>
          <a:xfrm>
            <a:off x="142875" y="285750"/>
            <a:ext cx="7643813" cy="8048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rgbClr val="C6D9F1"/>
                </a:solidFill>
                <a:latin typeface="AnastasiaScript"/>
              </a:rPr>
              <a:t>Г1абасил мух1амад жиндирго рокъов –музеялда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1"/>
          <p:cNvSpPr>
            <a:spLocks noChangeArrowheads="1"/>
          </p:cNvSpPr>
          <p:nvPr/>
        </p:nvSpPr>
        <p:spPr bwMode="auto">
          <a:xfrm>
            <a:off x="500063" y="1643063"/>
            <a:ext cx="77866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>
                <a:latin typeface="Monotype Corsiva" pitchFamily="66" charset="0"/>
              </a:rPr>
              <a:t>Кого-то исцеляет от болезни Другой язык, но мне на нем не петь, </a:t>
            </a:r>
          </a:p>
          <a:p>
            <a:r>
              <a:rPr lang="ru-RU" sz="4400">
                <a:latin typeface="Monotype Corsiva" pitchFamily="66" charset="0"/>
              </a:rPr>
              <a:t>И если завтра мой язык исчезнет, То я готов сегодня умереть… </a:t>
            </a:r>
          </a:p>
          <a:p>
            <a:pPr algn="r"/>
            <a:r>
              <a:rPr lang="ru-RU" sz="4400">
                <a:latin typeface="Monotype Corsiva" pitchFamily="66" charset="0"/>
              </a:rPr>
              <a:t>Р. ГАМЗАТОВ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Г1АБАСИЛ МУХ1АМАДИЛ ТРАГЕДИЯБИ</a:t>
            </a:r>
          </a:p>
        </p:txBody>
      </p:sp>
      <p:pic>
        <p:nvPicPr>
          <p:cNvPr id="16386" name="Содержимое 4" descr="Муи Засл арт РСФСР А.Мамаева,Мах1муд Нар.арт.РСФСР М.Абдулхаликов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00063" y="1630363"/>
            <a:ext cx="3979862" cy="4495800"/>
          </a:xfrm>
        </p:spPr>
      </p:pic>
      <p:pic>
        <p:nvPicPr>
          <p:cNvPr id="16387" name="Содержимое 5" descr="iДаку,Мах1муд,,Х1айбула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714875" y="1643063"/>
            <a:ext cx="4038600" cy="3006725"/>
          </a:xfrm>
        </p:spPr>
      </p:pic>
      <p:sp>
        <p:nvSpPr>
          <p:cNvPr id="16388" name="TextBox 6"/>
          <p:cNvSpPr txBox="1">
            <a:spLocks noChangeArrowheads="1"/>
          </p:cNvSpPr>
          <p:nvPr/>
        </p:nvSpPr>
        <p:spPr bwMode="auto">
          <a:xfrm flipH="1">
            <a:off x="4786313" y="5214938"/>
            <a:ext cx="3530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 b="1">
              <a:latin typeface="AnastasiaScript"/>
            </a:endParaRPr>
          </a:p>
          <a:p>
            <a:r>
              <a:rPr lang="ru-RU" sz="2400" b="1">
                <a:latin typeface="AnastasiaScript"/>
              </a:rPr>
              <a:t>«ХъАХ1АБ РОСУЛЪА МАХ1МУД»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Г1АБАСИЛ МУХ1АМАДИЛ ТРАГЕДИЯБИ</a:t>
            </a:r>
          </a:p>
        </p:txBody>
      </p:sp>
      <p:pic>
        <p:nvPicPr>
          <p:cNvPr id="17410" name="Содержимое 4" descr="Башир _С.Имангъолов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60413" y="1600200"/>
            <a:ext cx="3432175" cy="4525963"/>
          </a:xfrm>
        </p:spPr>
      </p:pic>
      <p:pic>
        <p:nvPicPr>
          <p:cNvPr id="17411" name="Содержимое 5" descr="К1илъилай-п.Мух1амадова,Г1али -Заур Шамхалов,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786313" y="1643063"/>
            <a:ext cx="3835400" cy="2897187"/>
          </a:xfrm>
        </p:spPr>
      </p:pic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5429250" y="5214938"/>
            <a:ext cx="32861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AnastasiaScript"/>
              </a:rPr>
              <a:t> «Камалил Башир»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Г1АБАСИЛ МУХ1АМАДИЛ ТРАГЕДИЯБИ</a:t>
            </a:r>
          </a:p>
        </p:txBody>
      </p:sp>
      <p:pic>
        <p:nvPicPr>
          <p:cNvPr id="18434" name="Содержимое 4" descr="Башир _С.Имангъолов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57250" y="1285875"/>
            <a:ext cx="2994025" cy="4525963"/>
          </a:xfrm>
        </p:spPr>
      </p:pic>
      <p:pic>
        <p:nvPicPr>
          <p:cNvPr id="18435" name="Содержимое 5" descr="К1илъилай-п.Мух1амадова,Г1али -Заур Шамхалов,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929188" y="1285875"/>
            <a:ext cx="3052762" cy="4500563"/>
          </a:xfrm>
        </p:spPr>
      </p:pic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1428750" y="6000750"/>
            <a:ext cx="5643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AnastasiaScript"/>
              </a:rPr>
              <a:t> «Саба   меседо»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428625"/>
            <a:ext cx="3013075" cy="441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Прямоугольник 5"/>
          <p:cNvSpPr>
            <a:spLocks noChangeArrowheads="1"/>
          </p:cNvSpPr>
          <p:nvPr/>
        </p:nvSpPr>
        <p:spPr bwMode="auto">
          <a:xfrm>
            <a:off x="3429000" y="2857500"/>
            <a:ext cx="5715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  <a:r>
              <a:rPr lang="ru-RU" b="1">
                <a:latin typeface="Calibri" pitchFamily="34" charset="0"/>
              </a:rPr>
              <a:t>1939 соналда Халил-Бекица ячана </a:t>
            </a:r>
            <a:r>
              <a:rPr lang="ru-RU">
                <a:latin typeface="Calibri" pitchFamily="34" charset="0"/>
              </a:rPr>
              <a:t> баронесса, ц1ар арав генераласул яс, </a:t>
            </a:r>
            <a:r>
              <a:rPr lang="ru-RU" b="1">
                <a:latin typeface="Calibri" pitchFamily="34" charset="0"/>
              </a:rPr>
              <a:t>Оливии Мелани Юлии фон Нагель</a:t>
            </a:r>
            <a:r>
              <a:rPr lang="ru-RU">
                <a:latin typeface="Calibri" pitchFamily="34" charset="0"/>
              </a:rPr>
              <a:t>,  гьев хун хадусала гьей ана монастыралде.</a:t>
            </a:r>
          </a:p>
        </p:txBody>
      </p:sp>
      <p:sp>
        <p:nvSpPr>
          <p:cNvPr id="19459" name="Прямоугольник 6"/>
          <p:cNvSpPr>
            <a:spLocks noChangeArrowheads="1"/>
          </p:cNvSpPr>
          <p:nvPr/>
        </p:nvSpPr>
        <p:spPr bwMode="auto">
          <a:xfrm>
            <a:off x="642938" y="5857875"/>
            <a:ext cx="78581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Monotype Corsiva" pitchFamily="66" charset="0"/>
              </a:rPr>
              <a:t>Хвана гьев сих1къот1ун, Кавказалъул суратал рахъараб журнал т1амулаго. </a:t>
            </a:r>
          </a:p>
        </p:txBody>
      </p:sp>
      <p:sp>
        <p:nvSpPr>
          <p:cNvPr id="19460" name="Прямоугольник 7"/>
          <p:cNvSpPr>
            <a:spLocks noChangeArrowheads="1"/>
          </p:cNvSpPr>
          <p:nvPr/>
        </p:nvSpPr>
        <p:spPr bwMode="auto">
          <a:xfrm>
            <a:off x="3286125" y="4500563"/>
            <a:ext cx="61436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Халил-Бег Мусаясул, Мюнхеналдаса художник, 1930 соналъул </a:t>
            </a:r>
            <a:r>
              <a:rPr lang="ru-RU" b="1">
                <a:latin typeface="Calibri" pitchFamily="34" charset="0"/>
              </a:rPr>
              <a:t>27 ноябралда гьабураб къот1иялда рекъон, Мюнхеналъул художниказул гьудуллъиялде восана. </a:t>
            </a:r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Мюнхен, 27 декабря 1930 г. </a:t>
            </a:r>
          </a:p>
        </p:txBody>
      </p:sp>
      <p:sp>
        <p:nvSpPr>
          <p:cNvPr id="19461" name="Прямоугольник 8"/>
          <p:cNvSpPr>
            <a:spLocks noChangeArrowheads="1"/>
          </p:cNvSpPr>
          <p:nvPr/>
        </p:nvSpPr>
        <p:spPr bwMode="auto">
          <a:xfrm>
            <a:off x="3357563" y="571500"/>
            <a:ext cx="578643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Халилбек Мусаясул (Мусаев) ГЬАВУНА 1897 СОНАЛДА ГЪУНИЬ ОКРУГАЛЪУЛ Ч1ОХЪ РОСУЛЪ </a:t>
            </a:r>
            <a:r>
              <a:rPr lang="ru-RU">
                <a:latin typeface="Calibri" pitchFamily="34" charset="0"/>
              </a:rPr>
              <a:t>. Гьесул эмен, Исрафил Манижал-Мусаясул,  вук1ана пачаясул армиялда полковниклъун,округалъул наиблъун, Дагъистаналдаго ц1ар арав Манижал Мух1амадил васлъун.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071688" y="357188"/>
            <a:ext cx="7072312" cy="1143000"/>
          </a:xfrm>
        </p:spPr>
        <p:txBody>
          <a:bodyPr/>
          <a:lstStyle/>
          <a:p>
            <a:pPr eaLnBrk="1" hangingPunct="1"/>
            <a:r>
              <a:rPr lang="ru-RU" sz="4000" smtClean="0"/>
              <a:t>Халил-Бек Мусаясул,</a:t>
            </a:r>
            <a:br>
              <a:rPr lang="ru-RU" sz="4000" smtClean="0"/>
            </a:br>
            <a:r>
              <a:rPr lang="ru-RU" sz="4000" smtClean="0"/>
              <a:t>портреталъул автор</a:t>
            </a:r>
          </a:p>
        </p:txBody>
      </p:sp>
      <p:pic>
        <p:nvPicPr>
          <p:cNvPr id="20483" name="Содержимое 4" descr="Bild_Halil_Beg_Mussayassul.JPG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28564" r="27849"/>
          <a:stretch>
            <a:fillRect/>
          </a:stretch>
        </p:blipFill>
        <p:spPr>
          <a:xfrm>
            <a:off x="357188" y="428625"/>
            <a:ext cx="2676525" cy="6200775"/>
          </a:xfrm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4857750" y="2428875"/>
            <a:ext cx="4095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Сураталда гьесул хизан _ италянка, маг1арулазул рет1елги рет1ун. </a:t>
            </a:r>
          </a:p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9000"/>
            <a:lum/>
          </a:blip>
          <a:srcRect/>
          <a:stretch>
            <a:fillRect l="-6000" t="-33000" r="-26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5072063"/>
            <a:ext cx="3008313" cy="11620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latin typeface="AnastasiaScript" pitchFamily="2" charset="0"/>
              </a:rPr>
              <a:t>«</a:t>
            </a:r>
            <a:r>
              <a:rPr lang="ru-RU" sz="4400" dirty="0" err="1" smtClean="0">
                <a:latin typeface="AnastasiaScript" pitchFamily="2" charset="0"/>
              </a:rPr>
              <a:t>Саба</a:t>
            </a:r>
            <a:r>
              <a:rPr lang="ru-RU" sz="4400" dirty="0" smtClean="0">
                <a:latin typeface="AnastasiaScript" pitchFamily="2" charset="0"/>
              </a:rPr>
              <a:t> </a:t>
            </a:r>
            <a:r>
              <a:rPr lang="ru-RU" sz="4400" dirty="0" err="1" smtClean="0">
                <a:latin typeface="AnastasiaScript" pitchFamily="2" charset="0"/>
              </a:rPr>
              <a:t>меседо</a:t>
            </a:r>
            <a:r>
              <a:rPr lang="ru-RU" sz="4400" dirty="0" smtClean="0">
                <a:latin typeface="AnastasiaScript" pitchFamily="2" charset="0"/>
              </a:rPr>
              <a:t>»</a:t>
            </a:r>
            <a:endParaRPr lang="ru-RU" sz="4400" dirty="0">
              <a:latin typeface="AnastasiaScript" pitchFamily="2" charset="0"/>
            </a:endParaRPr>
          </a:p>
        </p:txBody>
      </p:sp>
      <p:pic>
        <p:nvPicPr>
          <p:cNvPr id="22531" name="Содержимое 4" descr="cime_neve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463675" y="214313"/>
            <a:ext cx="6381750" cy="4786312"/>
          </a:xfrm>
        </p:spPr>
      </p:pic>
      <p:sp>
        <p:nvSpPr>
          <p:cNvPr id="22532" name="Текст 3"/>
          <p:cNvSpPr>
            <a:spLocks noGrp="1"/>
          </p:cNvSpPr>
          <p:nvPr>
            <p:ph type="body" sz="half" idx="2"/>
          </p:nvPr>
        </p:nvSpPr>
        <p:spPr>
          <a:xfrm>
            <a:off x="3714750" y="5357813"/>
            <a:ext cx="5000625" cy="976312"/>
          </a:xfrm>
        </p:spPr>
        <p:txBody>
          <a:bodyPr/>
          <a:lstStyle/>
          <a:p>
            <a:pPr eaLnBrk="1" hangingPunct="1"/>
            <a:endParaRPr lang="ru-RU" sz="2000" smtClean="0"/>
          </a:p>
          <a:p>
            <a:pPr eaLnBrk="1" hangingPunct="1"/>
            <a:r>
              <a:rPr lang="ru-RU" sz="2800" smtClean="0"/>
              <a:t> Г1акарот1а бак1.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260350"/>
            <a:ext cx="2027238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193</Words>
  <Application>Microsoft Office PowerPoint</Application>
  <PresentationFormat>On-screen Show (4:3)</PresentationFormat>
  <Paragraphs>31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AnastasiaScript</vt:lpstr>
      <vt:lpstr>Monotype Corsiva</vt:lpstr>
      <vt:lpstr>Тема Office</vt:lpstr>
      <vt:lpstr>Г1абасил Мух1амадил трагедия  «Саба меседо»</vt:lpstr>
      <vt:lpstr>Г1абасил МУХ1АМАД ГЬАВУНА ХУНЗАХЪ РАЙОНАЛЪУЛ ЛЪАГ1ИЛУХЪ РОСУЛЪ 23 МАЯЛДА 1932С. </vt:lpstr>
      <vt:lpstr>Г1АБАСИЛ МУХ1АМАДИЛ ТРАГЕДИЯБИ</vt:lpstr>
      <vt:lpstr>Г1АБАСИЛ МУХ1АМАДИЛ ТРАГЕДИЯБИ</vt:lpstr>
      <vt:lpstr>Г1АБАСИЛ МУХ1АМАДИЛ ТРАГЕДИЯБИ</vt:lpstr>
      <vt:lpstr>Слайд 6</vt:lpstr>
      <vt:lpstr>Халил-Бек Мусаясул, портреталъул автор</vt:lpstr>
      <vt:lpstr>«Саба меседо»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Родина писателя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Магомед Абасил  «Саба меседо»</dc:title>
  <cp:lastModifiedBy>Admin</cp:lastModifiedBy>
  <cp:revision>31</cp:revision>
  <dcterms:modified xsi:type="dcterms:W3CDTF">2011-05-11T03:24:05Z</dcterms:modified>
</cp:coreProperties>
</file>