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1" r:id="rId2"/>
    <p:sldId id="294" r:id="rId3"/>
    <p:sldId id="293" r:id="rId4"/>
    <p:sldId id="302" r:id="rId5"/>
    <p:sldId id="297" r:id="rId6"/>
    <p:sldId id="295" r:id="rId7"/>
    <p:sldId id="299" r:id="rId8"/>
    <p:sldId id="298" r:id="rId9"/>
    <p:sldId id="267" r:id="rId10"/>
    <p:sldId id="266" r:id="rId11"/>
    <p:sldId id="258" r:id="rId12"/>
    <p:sldId id="262" r:id="rId13"/>
    <p:sldId id="261" r:id="rId14"/>
    <p:sldId id="260" r:id="rId15"/>
    <p:sldId id="300" r:id="rId16"/>
    <p:sldId id="307" r:id="rId17"/>
    <p:sldId id="313" r:id="rId18"/>
    <p:sldId id="317" r:id="rId19"/>
    <p:sldId id="314" r:id="rId20"/>
    <p:sldId id="312" r:id="rId21"/>
    <p:sldId id="311" r:id="rId22"/>
    <p:sldId id="305" r:id="rId23"/>
    <p:sldId id="318" r:id="rId24"/>
    <p:sldId id="315" r:id="rId25"/>
    <p:sldId id="316" r:id="rId26"/>
    <p:sldId id="319" r:id="rId27"/>
    <p:sldId id="32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45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02D32-886D-4E40-8DDB-B3E46F0241A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B2124-8F44-4EAA-B0CE-4465D3336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B2124-8F44-4EAA-B0CE-4465D333600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583-BEB4-4852-AB9E-CA33DF4602DB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E23B-62F6-4C27-B5BC-ACF9FA850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583-BEB4-4852-AB9E-CA33DF4602DB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E23B-62F6-4C27-B5BC-ACF9FA850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583-BEB4-4852-AB9E-CA33DF4602DB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E23B-62F6-4C27-B5BC-ACF9FA850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583-BEB4-4852-AB9E-CA33DF4602DB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E23B-62F6-4C27-B5BC-ACF9FA850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583-BEB4-4852-AB9E-CA33DF4602DB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E23B-62F6-4C27-B5BC-ACF9FA850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583-BEB4-4852-AB9E-CA33DF4602DB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E23B-62F6-4C27-B5BC-ACF9FA850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583-BEB4-4852-AB9E-CA33DF4602DB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E23B-62F6-4C27-B5BC-ACF9FA850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583-BEB4-4852-AB9E-CA33DF4602DB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E23B-62F6-4C27-B5BC-ACF9FA850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583-BEB4-4852-AB9E-CA33DF4602DB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E23B-62F6-4C27-B5BC-ACF9FA850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583-BEB4-4852-AB9E-CA33DF4602DB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E23B-62F6-4C27-B5BC-ACF9FA850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9583-BEB4-4852-AB9E-CA33DF4602DB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E23B-62F6-4C27-B5BC-ACF9FA850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69583-BEB4-4852-AB9E-CA33DF4602DB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E23B-62F6-4C27-B5BC-ACF9FA850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2;&#1072;&#1079;&#1091;%20&#1072;&#1083;&#1080;&#1077;&#1074;&#1072;%202020%20&#1091;&#1095;&#1091;&#1095;&#1096;&#1080;&#1081;%20&#1091;&#1095;&#1080;&#1090;&#1077;&#1083;&#1100;\&#1075;&#1088;&#1091;&#1089;&#1090;&#1085;&#1072;&#1103;%20&#1082;%20&#1092;&#1080;&#1083;&#1100;&#1084;&#1091;%20&#1089;&#1072;&#1081;&#1075;&#1072;&#1082;.mp3" TargetMode="Externa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2;&#1072;&#1079;&#1091;%20&#1072;&#1083;&#1080;&#1077;&#1074;&#1072;%202020%20&#1091;&#1095;&#1091;&#1095;&#1096;&#1080;&#1081;%20&#1091;&#1095;&#1080;&#1090;&#1077;&#1083;&#1100;\&#1075;&#1088;&#1091;&#1089;&#1090;&#1085;&#1072;&#1103;%20&#1082;%20&#1092;&#1080;&#1083;&#1100;&#1084;&#1091;%20&#1089;&#1072;&#1081;&#1075;&#1072;&#1082;.mp3" TargetMode="Externa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2;&#1072;&#1079;&#1091;%20&#1072;&#1083;&#1080;&#1077;&#1074;&#1072;%202020%20&#1091;&#1095;&#1091;&#1095;&#1096;&#1080;&#1081;%20&#1091;&#1095;&#1080;&#1090;&#1077;&#1083;&#1100;\&#1075;&#1088;&#1091;&#1089;&#1090;&#1085;&#1072;&#1103;%20&#1082;%20&#1092;&#1080;&#1083;&#1100;&#1084;&#1091;%20&#1089;&#1072;&#1081;&#1075;&#1072;&#1082;.mp3" TargetMode="Externa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2;&#1072;&#1079;&#1091;%20&#1072;&#1083;&#1080;&#1077;&#1074;&#1072;%202020%20&#1091;&#1095;&#1091;&#1095;&#1096;&#1080;&#1081;%20&#1091;&#1095;&#1080;&#1090;&#1077;&#1083;&#1100;\&#1075;&#1088;&#1091;&#1089;&#1090;&#1085;&#1072;&#1103;%20&#1082;%20&#1092;&#1080;&#1083;&#1100;&#1084;&#1091;%20&#1089;&#1072;&#1081;&#1075;&#1072;&#1082;.mp3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27afc7d6eb16a3a634540f25f8022b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71618"/>
            <a:ext cx="9144000" cy="79296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pPr>
              <a:buNone/>
            </a:pPr>
            <a:endParaRPr lang="ru-RU" sz="40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6149" name="Picture 5" descr="D:\Fazu_Alieva_—_Dagestanskie_pritchi_i_tos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2071702" cy="3009900"/>
          </a:xfrm>
          <a:prstGeom prst="rect">
            <a:avLst/>
          </a:prstGeom>
          <a:noFill/>
        </p:spPr>
      </p:pic>
      <p:pic>
        <p:nvPicPr>
          <p:cNvPr id="6150" name="Picture 6" descr="D:\Fazu_Alieva_—_Vechnyj_ogon._Poe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7562" y="214290"/>
            <a:ext cx="1976438" cy="3000396"/>
          </a:xfrm>
          <a:prstGeom prst="rect">
            <a:avLst/>
          </a:prstGeom>
          <a:noFill/>
        </p:spPr>
      </p:pic>
      <p:pic>
        <p:nvPicPr>
          <p:cNvPr id="6151" name="Picture 7" descr="D:\Fazu_Alieva_—_Dva_persi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00438"/>
            <a:ext cx="2357454" cy="3143272"/>
          </a:xfrm>
          <a:prstGeom prst="rect">
            <a:avLst/>
          </a:prstGeom>
          <a:noFill/>
        </p:spPr>
      </p:pic>
      <p:pic>
        <p:nvPicPr>
          <p:cNvPr id="6152" name="Picture 8" descr="D:\Fazu_Alieva_—_Tsena_dob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85728"/>
            <a:ext cx="2047876" cy="2928934"/>
          </a:xfrm>
          <a:prstGeom prst="rect">
            <a:avLst/>
          </a:prstGeom>
          <a:noFill/>
        </p:spPr>
      </p:pic>
      <p:pic>
        <p:nvPicPr>
          <p:cNvPr id="7" name="Рисунок 6" descr="220px-Fazu_Aliev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3571876"/>
            <a:ext cx="2214546" cy="3071834"/>
          </a:xfrm>
          <a:prstGeom prst="rect">
            <a:avLst/>
          </a:prstGeom>
        </p:spPr>
      </p:pic>
      <p:pic>
        <p:nvPicPr>
          <p:cNvPr id="8" name="Рисунок 7" descr="nastojashimuzchinafazusho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702" y="3571876"/>
            <a:ext cx="2286016" cy="3286124"/>
          </a:xfrm>
          <a:prstGeom prst="rect">
            <a:avLst/>
          </a:prstGeom>
        </p:spPr>
      </p:pic>
      <p:pic>
        <p:nvPicPr>
          <p:cNvPr id="9" name="Рисунок 8" descr="100878587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298" y="214290"/>
            <a:ext cx="2143140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Фазу Г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err="1" smtClean="0">
                <a:solidFill>
                  <a:srgbClr val="FF0000"/>
                </a:solidFill>
              </a:rPr>
              <a:t>ялиевала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</a:rPr>
              <a:t>жузи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</a:rPr>
              <a:t>дурадухъун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суахила</a:t>
            </a:r>
            <a:r>
              <a:rPr lang="ru-RU" sz="2400" b="1" dirty="0" smtClean="0">
                <a:solidFill>
                  <a:srgbClr val="FF0000"/>
                </a:solidFill>
              </a:rPr>
              <a:t>, тамильский, кхмерский, </a:t>
            </a:r>
            <a:r>
              <a:rPr lang="ru-RU" sz="2400" b="1" dirty="0">
                <a:solidFill>
                  <a:srgbClr val="FF0000"/>
                </a:solidFill>
              </a:rPr>
              <a:t>хинди, </a:t>
            </a:r>
            <a:r>
              <a:rPr lang="ru-RU" sz="2400" b="1" dirty="0" smtClean="0">
                <a:solidFill>
                  <a:srgbClr val="FF0000"/>
                </a:solidFill>
              </a:rPr>
              <a:t>английский, немецкий, шведский, чешский, французский, испанский, польский, японский </a:t>
            </a:r>
            <a:r>
              <a:rPr lang="ru-RU" sz="2400" b="1" dirty="0" err="1" smtClean="0">
                <a:solidFill>
                  <a:srgbClr val="FF0000"/>
                </a:solidFill>
              </a:rPr>
              <a:t>ва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царх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err="1" smtClean="0">
                <a:solidFill>
                  <a:srgbClr val="FF0000"/>
                </a:solidFill>
              </a:rPr>
              <a:t>илти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мезаначир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full_img921Copy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143932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0967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« </a:t>
            </a:r>
            <a:r>
              <a:rPr lang="ru-RU" sz="4000" b="1" dirty="0" err="1" smtClean="0">
                <a:solidFill>
                  <a:srgbClr val="FF0000"/>
                </a:solidFill>
              </a:rPr>
              <a:t>Дагъиста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хьунул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адам</a:t>
            </a:r>
            <a:r>
              <a:rPr lang="ru-RU" sz="4000" b="1" dirty="0" smtClean="0">
                <a:solidFill>
                  <a:srgbClr val="FF0000"/>
                </a:solidFill>
              </a:rPr>
              <a:t>» </a:t>
            </a:r>
            <a:r>
              <a:rPr lang="ru-RU" sz="4000" b="1" dirty="0" err="1" smtClean="0">
                <a:solidFill>
                  <a:srgbClr val="FF0000"/>
                </a:solidFill>
              </a:rPr>
              <a:t>журналла</a:t>
            </a:r>
            <a:r>
              <a:rPr lang="ru-RU" sz="4000" b="1" dirty="0" smtClean="0">
                <a:solidFill>
                  <a:srgbClr val="FF0000"/>
                </a:solidFill>
              </a:rPr>
              <a:t> бек</a:t>
            </a:r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ru-RU" sz="4000" b="1" dirty="0" smtClean="0">
                <a:solidFill>
                  <a:srgbClr val="FF0000"/>
                </a:solidFill>
              </a:rPr>
              <a:t> редактор.</a:t>
            </a:r>
          </a:p>
          <a:p>
            <a:pPr>
              <a:buNone/>
            </a:pPr>
            <a:r>
              <a:rPr lang="ru-RU" sz="4000" b="1" dirty="0" err="1" smtClean="0">
                <a:solidFill>
                  <a:srgbClr val="FF0000"/>
                </a:solidFill>
              </a:rPr>
              <a:t>Даршудеш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балтахънила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лебил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союзла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Комитетла</a:t>
            </a:r>
            <a:r>
              <a:rPr lang="ru-RU" sz="4000" b="1" dirty="0" smtClean="0">
                <a:solidFill>
                  <a:srgbClr val="FF0000"/>
                </a:solidFill>
              </a:rPr>
              <a:t> член.</a:t>
            </a:r>
          </a:p>
          <a:p>
            <a:pPr>
              <a:buNone/>
            </a:pPr>
            <a:r>
              <a:rPr lang="ru-RU" sz="4000" b="1" dirty="0" err="1" smtClean="0">
                <a:solidFill>
                  <a:srgbClr val="FF0000"/>
                </a:solidFill>
              </a:rPr>
              <a:t>Солдатунала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нешанала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Комитетла</a:t>
            </a:r>
            <a:r>
              <a:rPr lang="ru-RU" sz="4000" b="1" dirty="0" smtClean="0">
                <a:solidFill>
                  <a:srgbClr val="FF0000"/>
                </a:solidFill>
              </a:rPr>
              <a:t> председатель. </a:t>
            </a:r>
          </a:p>
          <a:p>
            <a:pPr>
              <a:buNone/>
            </a:pPr>
            <a:r>
              <a:rPr lang="ru-RU" sz="4000" b="1" dirty="0" err="1" smtClean="0">
                <a:solidFill>
                  <a:srgbClr val="FF0000"/>
                </a:solidFill>
              </a:rPr>
              <a:t>Россияла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ва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Дагъиста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писательтала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Союзла</a:t>
            </a:r>
            <a:r>
              <a:rPr lang="ru-RU" sz="4000" b="1" dirty="0" smtClean="0">
                <a:solidFill>
                  <a:srgbClr val="FF0000"/>
                </a:solidFill>
              </a:rPr>
              <a:t> член. </a:t>
            </a:r>
          </a:p>
          <a:p>
            <a:pPr>
              <a:buNone/>
            </a:pPr>
            <a:r>
              <a:rPr lang="ru-RU" sz="4000" b="1" dirty="0" err="1" smtClean="0">
                <a:solidFill>
                  <a:srgbClr val="FF0000"/>
                </a:solidFill>
              </a:rPr>
              <a:t>Халкьла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собраниела</a:t>
            </a:r>
            <a:r>
              <a:rPr lang="ru-RU" sz="4000" b="1" dirty="0" smtClean="0">
                <a:solidFill>
                  <a:srgbClr val="FF0000"/>
                </a:solidFill>
              </a:rPr>
              <a:t> депутат.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ull_1_1_Faz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285728"/>
            <a:ext cx="8143932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643998" cy="17144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1200" b="1" dirty="0" smtClean="0"/>
              <a:t>               </a:t>
            </a:r>
            <a:r>
              <a:rPr lang="ru-RU" sz="11200" b="1" dirty="0" err="1" smtClean="0"/>
              <a:t>Мях</a:t>
            </a:r>
            <a:r>
              <a:rPr lang="en-US" sz="11200" b="1" dirty="0" smtClean="0"/>
              <a:t>I</a:t>
            </a:r>
            <a:r>
              <a:rPr lang="ru-RU" sz="11200" b="1" dirty="0" err="1" smtClean="0"/>
              <a:t>яммадсалам</a:t>
            </a:r>
            <a:r>
              <a:rPr lang="ru-RU" sz="11200" b="1" dirty="0" smtClean="0"/>
              <a:t>  </a:t>
            </a:r>
            <a:r>
              <a:rPr lang="ru-RU" sz="11200" b="1" dirty="0" err="1" smtClean="0"/>
              <a:t>Мях</a:t>
            </a:r>
            <a:r>
              <a:rPr lang="en-US" sz="11200" b="1" dirty="0" smtClean="0"/>
              <a:t>I</a:t>
            </a:r>
            <a:r>
              <a:rPr lang="ru-RU" sz="11200" b="1" dirty="0" err="1" smtClean="0"/>
              <a:t>яммадов</a:t>
            </a:r>
            <a:r>
              <a:rPr lang="ru-RU" sz="11200" b="1" dirty="0" smtClean="0"/>
              <a:t>:</a:t>
            </a:r>
            <a:r>
              <a:rPr lang="ru-RU" sz="11200" dirty="0" smtClean="0"/>
              <a:t>                     </a:t>
            </a:r>
          </a:p>
          <a:p>
            <a:pPr>
              <a:buNone/>
            </a:pPr>
            <a:r>
              <a:rPr lang="ru-RU" sz="11200" dirty="0" smtClean="0"/>
              <a:t>«Фазу Г</a:t>
            </a:r>
            <a:r>
              <a:rPr lang="en-US" sz="11200" dirty="0" smtClean="0"/>
              <a:t>I</a:t>
            </a:r>
            <a:r>
              <a:rPr lang="ru-RU" sz="11200" dirty="0" err="1" smtClean="0"/>
              <a:t>ялиева</a:t>
            </a:r>
            <a:r>
              <a:rPr lang="ru-RU" sz="11200" dirty="0" smtClean="0"/>
              <a:t> </a:t>
            </a:r>
            <a:r>
              <a:rPr lang="ru-RU" sz="11200" dirty="0" err="1" smtClean="0"/>
              <a:t>нушала</a:t>
            </a:r>
            <a:r>
              <a:rPr lang="ru-RU" sz="11200" dirty="0" smtClean="0"/>
              <a:t> </a:t>
            </a:r>
            <a:r>
              <a:rPr lang="ru-RU" sz="11200" dirty="0" err="1" smtClean="0"/>
              <a:t>урк</a:t>
            </a:r>
            <a:r>
              <a:rPr lang="en-US" sz="11200" dirty="0" smtClean="0"/>
              <a:t>I</a:t>
            </a:r>
            <a:r>
              <a:rPr lang="ru-RU" sz="11200" dirty="0" err="1" smtClean="0"/>
              <a:t>базир</a:t>
            </a:r>
            <a:r>
              <a:rPr lang="ru-RU" sz="11200" dirty="0" smtClean="0"/>
              <a:t> </a:t>
            </a:r>
            <a:r>
              <a:rPr lang="ru-RU" sz="11200" dirty="0" err="1" smtClean="0"/>
              <a:t>улкала</a:t>
            </a:r>
            <a:r>
              <a:rPr lang="ru-RU" sz="11200" dirty="0" smtClean="0"/>
              <a:t> г</a:t>
            </a:r>
            <a:r>
              <a:rPr lang="en-US" sz="11200" dirty="0" smtClean="0"/>
              <a:t>I</a:t>
            </a:r>
            <a:r>
              <a:rPr lang="ru-RU" sz="11200" dirty="0" err="1" smtClean="0"/>
              <a:t>ях</a:t>
            </a:r>
            <a:r>
              <a:rPr lang="en-US" sz="11200" dirty="0" smtClean="0"/>
              <a:t>I</a:t>
            </a:r>
            <a:r>
              <a:rPr lang="ru-RU" sz="11200" dirty="0" err="1" smtClean="0"/>
              <a:t>тигъунти</a:t>
            </a:r>
            <a:r>
              <a:rPr lang="ru-RU" sz="11200" dirty="0" smtClean="0"/>
              <a:t> </a:t>
            </a:r>
            <a:r>
              <a:rPr lang="ru-RU" sz="11200" dirty="0" err="1" smtClean="0"/>
              <a:t>рурсбазирад</a:t>
            </a:r>
            <a:r>
              <a:rPr lang="ru-RU" sz="11200" dirty="0" smtClean="0"/>
              <a:t> </a:t>
            </a:r>
            <a:r>
              <a:rPr lang="ru-RU" sz="11200" dirty="0" err="1" smtClean="0"/>
              <a:t>ца</a:t>
            </a:r>
            <a:r>
              <a:rPr lang="ru-RU" sz="11200" dirty="0" smtClean="0"/>
              <a:t> </a:t>
            </a:r>
            <a:r>
              <a:rPr lang="ru-RU" sz="11200" dirty="0" err="1" smtClean="0"/>
              <a:t>сарлин</a:t>
            </a:r>
            <a:r>
              <a:rPr lang="ru-RU" sz="11200" dirty="0" smtClean="0"/>
              <a:t> </a:t>
            </a:r>
            <a:r>
              <a:rPr lang="ru-RU" sz="11200" dirty="0" err="1" smtClean="0"/>
              <a:t>муртлисалра</a:t>
            </a:r>
            <a:r>
              <a:rPr lang="ru-RU" sz="11200" dirty="0" smtClean="0"/>
              <a:t> </a:t>
            </a:r>
            <a:r>
              <a:rPr lang="ru-RU" sz="11200" dirty="0" err="1" smtClean="0"/>
              <a:t>кавлан</a:t>
            </a:r>
            <a:r>
              <a:rPr lang="ru-RU" sz="12800" dirty="0" smtClean="0"/>
              <a:t>».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3074" name="Picture 2" descr="D:\full_1_1_1_1_1_1_1_1_1_1_1_1_1_1_1_1_1_1_1_1_1_1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4929222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20170116-WA0012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14356"/>
            <a:ext cx="6215073" cy="61436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429684" cy="192880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err="1" smtClean="0">
                <a:solidFill>
                  <a:srgbClr val="FF0000"/>
                </a:solidFill>
              </a:rPr>
              <a:t>Някъби</a:t>
            </a:r>
            <a:r>
              <a:rPr lang="ru-RU" sz="4000" b="1" i="1" dirty="0" smtClean="0">
                <a:solidFill>
                  <a:srgbClr val="FF0000"/>
                </a:solidFill>
              </a:rPr>
              <a:t> т</a:t>
            </a:r>
            <a:r>
              <a:rPr lang="en-US" sz="4000" b="1" i="1" dirty="0" smtClean="0">
                <a:solidFill>
                  <a:srgbClr val="FF0000"/>
                </a:solidFill>
              </a:rPr>
              <a:t>I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инт</a:t>
            </a:r>
            <a:r>
              <a:rPr lang="en-US" sz="4000" b="1" i="1" dirty="0" smtClean="0">
                <a:solidFill>
                  <a:srgbClr val="FF0000"/>
                </a:solidFill>
              </a:rPr>
              <a:t>I</a:t>
            </a:r>
            <a:r>
              <a:rPr lang="ru-RU" sz="4000" b="1" i="1" dirty="0" smtClean="0">
                <a:solidFill>
                  <a:srgbClr val="FF0000"/>
                </a:solidFill>
              </a:rPr>
              <a:t>дарили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ганз</a:t>
            </a:r>
            <a:r>
              <a:rPr lang="ru-RU" sz="4000" b="1" i="1" dirty="0" smtClean="0">
                <a:solidFill>
                  <a:srgbClr val="FF0000"/>
                </a:solidFill>
              </a:rPr>
              <a:t>              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кац</a:t>
            </a:r>
            <a:r>
              <a:rPr lang="en-US" sz="4000" b="1" i="1" dirty="0" smtClean="0">
                <a:solidFill>
                  <a:srgbClr val="FF0000"/>
                </a:solidFill>
              </a:rPr>
              <a:t>I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иб</a:t>
            </a:r>
            <a:r>
              <a:rPr lang="ru-RU" sz="4000" b="1" i="1" dirty="0" smtClean="0">
                <a:solidFill>
                  <a:srgbClr val="FF0000"/>
                </a:solidFill>
              </a:rPr>
              <a:t> 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пулеметличи</a:t>
            </a:r>
            <a:r>
              <a:rPr lang="ru-RU" sz="4000" b="1" i="1" dirty="0" smtClean="0">
                <a:solidFill>
                  <a:srgbClr val="FF0000"/>
                </a:solidFill>
              </a:rPr>
              <a:t>,</a:t>
            </a:r>
            <a:r>
              <a:rPr lang="en-US" sz="4000" b="1" i="1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4000" b="1" i="1" dirty="0" smtClean="0">
                <a:solidFill>
                  <a:srgbClr val="FF0000"/>
                </a:solidFill>
              </a:rPr>
              <a:t>                    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Амма</a:t>
            </a:r>
            <a:r>
              <a:rPr lang="ru-RU" sz="4000" b="1" i="1" dirty="0" smtClean="0">
                <a:solidFill>
                  <a:srgbClr val="FF0000"/>
                </a:solidFill>
              </a:rPr>
              <a:t> ил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ганзри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даим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миц</a:t>
            </a:r>
            <a:r>
              <a:rPr lang="en-US" sz="4000" b="1" i="1" dirty="0" smtClean="0">
                <a:solidFill>
                  <a:srgbClr val="FF0000"/>
                </a:solidFill>
              </a:rPr>
              <a:t>I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ирли</a:t>
            </a:r>
            <a:r>
              <a:rPr lang="ru-RU" sz="4000" b="1" i="1" dirty="0" smtClean="0">
                <a:solidFill>
                  <a:srgbClr val="FF0000"/>
                </a:solidFill>
              </a:rPr>
              <a:t>                                                          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калниличи</a:t>
            </a:r>
            <a:r>
              <a:rPr lang="ru-RU" sz="4000" b="1" i="1" dirty="0" smtClean="0">
                <a:solidFill>
                  <a:srgbClr val="FF0000"/>
                </a:solidFill>
              </a:rPr>
              <a:t>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571768"/>
            <a:ext cx="8229600" cy="3857628"/>
          </a:xfrm>
        </p:spPr>
        <p:txBody>
          <a:bodyPr/>
          <a:lstStyle/>
          <a:p>
            <a:pPr>
              <a:buNone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/>
          </a:p>
        </p:txBody>
      </p:sp>
      <p:pic>
        <p:nvPicPr>
          <p:cNvPr id="6" name="грустная к фильму сайга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00958" y="40005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Советский </a:t>
            </a:r>
            <a:r>
              <a:rPr lang="ru-RU" dirty="0" err="1" smtClean="0"/>
              <a:t>Союзла</a:t>
            </a:r>
            <a:r>
              <a:rPr lang="ru-RU" dirty="0" smtClean="0"/>
              <a:t> </a:t>
            </a:r>
            <a:r>
              <a:rPr lang="ru-RU" dirty="0" err="1" smtClean="0"/>
              <a:t>Игит</a:t>
            </a:r>
            <a:r>
              <a:rPr lang="ru-RU" dirty="0" smtClean="0"/>
              <a:t> Александр Матросов   /1924-1943/</a:t>
            </a:r>
            <a:endParaRPr lang="ru-RU" dirty="0"/>
          </a:p>
        </p:txBody>
      </p:sp>
      <p:pic>
        <p:nvPicPr>
          <p:cNvPr id="4" name="Содержимое 3" descr="IMG-20170116-WA0017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1571612"/>
            <a:ext cx="4000496" cy="5143536"/>
          </a:xfrm>
        </p:spPr>
      </p:pic>
      <p:pic>
        <p:nvPicPr>
          <p:cNvPr id="5" name="Рисунок 4" descr="IMG-20170116-WA0014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00174"/>
            <a:ext cx="4286280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20170117-WA0001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70" y="0"/>
            <a:ext cx="514353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Нурбях</a:t>
            </a:r>
            <a:r>
              <a:rPr lang="en-US" dirty="0" smtClean="0"/>
              <a:t>I</a:t>
            </a:r>
            <a:r>
              <a:rPr lang="ru-RU" dirty="0" err="1" smtClean="0"/>
              <a:t>яндов</a:t>
            </a:r>
            <a:r>
              <a:rPr lang="ru-RU" dirty="0" smtClean="0"/>
              <a:t> </a:t>
            </a:r>
            <a:r>
              <a:rPr lang="ru-RU" dirty="0" err="1" smtClean="0"/>
              <a:t>Мях</a:t>
            </a:r>
            <a:r>
              <a:rPr lang="en-US" dirty="0" smtClean="0"/>
              <a:t>I</a:t>
            </a:r>
            <a:r>
              <a:rPr lang="ru-RU" dirty="0" err="1" smtClean="0"/>
              <a:t>яммад</a:t>
            </a:r>
            <a:r>
              <a:rPr lang="ru-RU" dirty="0" smtClean="0"/>
              <a:t> 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70117-WA0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871543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20170114-WA0001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0"/>
            <a:ext cx="442915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Нурбях</a:t>
            </a:r>
            <a:r>
              <a:rPr lang="en-US" dirty="0" smtClean="0"/>
              <a:t>I</a:t>
            </a:r>
            <a:r>
              <a:rPr lang="ru-RU" dirty="0" err="1" smtClean="0"/>
              <a:t>яндов</a:t>
            </a:r>
            <a:r>
              <a:rPr lang="ru-RU" dirty="0" smtClean="0"/>
              <a:t> Г</a:t>
            </a:r>
            <a:r>
              <a:rPr lang="en-US" dirty="0" err="1" smtClean="0"/>
              <a:t>I</a:t>
            </a:r>
            <a:r>
              <a:rPr lang="ru-RU" dirty="0" err="1" smtClean="0"/>
              <a:t>ябдурашид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8383a8a7c237857d8b8747a3651dec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геничутль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70114-WA0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357166"/>
            <a:ext cx="4786346" cy="65008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Мях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err="1" smtClean="0">
                <a:solidFill>
                  <a:srgbClr val="FF0000"/>
                </a:solidFill>
              </a:rPr>
              <a:t>яммадов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Насруллагь</a:t>
            </a:r>
            <a:r>
              <a:rPr lang="ru-RU" b="1" dirty="0" smtClean="0">
                <a:solidFill>
                  <a:srgbClr val="FF0000"/>
                </a:solidFill>
              </a:rPr>
              <a:t> Г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70114-WA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993" y="0"/>
            <a:ext cx="52560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Гъазимях</a:t>
            </a:r>
            <a:r>
              <a:rPr lang="en-US" sz="4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4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яммадов</a:t>
            </a:r>
            <a:r>
              <a:rPr lang="ru-RU" sz="4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Кьасум</a:t>
            </a:r>
            <a:r>
              <a:rPr lang="ru-RU" sz="4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</a:t>
            </a:r>
            <a:r>
              <a:rPr lang="ru-RU" sz="4900" dirty="0" smtClean="0"/>
              <a:t>.</a:t>
            </a: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14287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1265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42918"/>
            <a:ext cx="9143999" cy="4857784"/>
          </a:xfrm>
        </p:spPr>
      </p:pic>
      <p:pic>
        <p:nvPicPr>
          <p:cNvPr id="5" name="грустная к фильму сайга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00958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Буралаби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401080" cy="498317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Г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err="1" smtClean="0">
                <a:solidFill>
                  <a:srgbClr val="7030A0"/>
                </a:solidFill>
              </a:rPr>
              <a:t>ях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err="1" smtClean="0">
                <a:solidFill>
                  <a:srgbClr val="7030A0"/>
                </a:solidFill>
              </a:rPr>
              <a:t>гъабза</a:t>
            </a:r>
            <a:r>
              <a:rPr lang="ru-RU" b="1" dirty="0" smtClean="0">
                <a:solidFill>
                  <a:srgbClr val="7030A0"/>
                </a:solidFill>
              </a:rPr>
              <a:t> шила </a:t>
            </a:r>
            <a:r>
              <a:rPr lang="ru-RU" b="1" dirty="0" err="1" smtClean="0">
                <a:solidFill>
                  <a:srgbClr val="7030A0"/>
                </a:solidFill>
              </a:rPr>
              <a:t>пахру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Г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err="1" smtClean="0">
                <a:solidFill>
                  <a:srgbClr val="7030A0"/>
                </a:solidFill>
              </a:rPr>
              <a:t>ях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err="1" smtClean="0">
                <a:solidFill>
                  <a:srgbClr val="7030A0"/>
                </a:solidFill>
              </a:rPr>
              <a:t>гъабзани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душма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гьала</a:t>
            </a:r>
            <a:r>
              <a:rPr lang="ru-RU" b="1" dirty="0" smtClean="0">
                <a:solidFill>
                  <a:srgbClr val="7030A0"/>
                </a:solidFill>
              </a:rPr>
              <a:t> бек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smtClean="0">
                <a:solidFill>
                  <a:srgbClr val="7030A0"/>
                </a:solidFill>
              </a:rPr>
              <a:t> г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err="1" smtClean="0">
                <a:solidFill>
                  <a:srgbClr val="7030A0"/>
                </a:solidFill>
              </a:rPr>
              <a:t>яшх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err="1" smtClean="0">
                <a:solidFill>
                  <a:srgbClr val="7030A0"/>
                </a:solidFill>
              </a:rPr>
              <a:t>ебурцу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Гъабза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убк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smtClean="0">
                <a:solidFill>
                  <a:srgbClr val="7030A0"/>
                </a:solidFill>
              </a:rPr>
              <a:t>ар, хабар </a:t>
            </a:r>
            <a:r>
              <a:rPr lang="ru-RU" b="1" dirty="0" err="1" smtClean="0">
                <a:solidFill>
                  <a:srgbClr val="7030A0"/>
                </a:solidFill>
              </a:rPr>
              <a:t>кавлан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Г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err="1" smtClean="0">
                <a:solidFill>
                  <a:srgbClr val="7030A0"/>
                </a:solidFill>
              </a:rPr>
              <a:t>ях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err="1" smtClean="0">
                <a:solidFill>
                  <a:srgbClr val="7030A0"/>
                </a:solidFill>
              </a:rPr>
              <a:t>гъабзани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бец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err="1" smtClean="0">
                <a:solidFill>
                  <a:srgbClr val="7030A0"/>
                </a:solidFill>
              </a:rPr>
              <a:t>ла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х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err="1" smtClean="0">
                <a:solidFill>
                  <a:srgbClr val="7030A0"/>
                </a:solidFill>
              </a:rPr>
              <a:t>уйзирад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ц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smtClean="0">
                <a:solidFill>
                  <a:srgbClr val="7030A0"/>
                </a:solidFill>
              </a:rPr>
              <a:t>а </a:t>
            </a:r>
            <a:r>
              <a:rPr lang="ru-RU" b="1" dirty="0" err="1" smtClean="0">
                <a:solidFill>
                  <a:srgbClr val="7030A0"/>
                </a:solidFill>
              </a:rPr>
              <a:t>кайсу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Г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err="1" smtClean="0">
                <a:solidFill>
                  <a:srgbClr val="7030A0"/>
                </a:solidFill>
              </a:rPr>
              <a:t>ях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err="1" smtClean="0">
                <a:solidFill>
                  <a:srgbClr val="7030A0"/>
                </a:solidFill>
              </a:rPr>
              <a:t>гъабза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гьачам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убк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smtClean="0">
                <a:solidFill>
                  <a:srgbClr val="7030A0"/>
                </a:solidFill>
              </a:rPr>
              <a:t>ар, </a:t>
            </a:r>
            <a:r>
              <a:rPr lang="ru-RU" b="1" dirty="0" err="1" smtClean="0">
                <a:solidFill>
                  <a:srgbClr val="7030A0"/>
                </a:solidFill>
              </a:rPr>
              <a:t>вайгъабза</a:t>
            </a:r>
            <a:r>
              <a:rPr lang="ru-RU" b="1" dirty="0" smtClean="0">
                <a:solidFill>
                  <a:srgbClr val="7030A0"/>
                </a:solidFill>
              </a:rPr>
              <a:t>- </a:t>
            </a:r>
            <a:r>
              <a:rPr lang="ru-RU" b="1" dirty="0" err="1" smtClean="0">
                <a:solidFill>
                  <a:srgbClr val="7030A0"/>
                </a:solidFill>
              </a:rPr>
              <a:t>даршна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Игит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сунечила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гапх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err="1" smtClean="0">
                <a:solidFill>
                  <a:srgbClr val="7030A0"/>
                </a:solidFill>
              </a:rPr>
              <a:t>ейк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smtClean="0">
                <a:solidFill>
                  <a:srgbClr val="7030A0"/>
                </a:solidFill>
              </a:rPr>
              <a:t>ар.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Урухк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err="1" smtClean="0">
                <a:solidFill>
                  <a:srgbClr val="7030A0"/>
                </a:solidFill>
              </a:rPr>
              <a:t>усила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х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ru-RU" b="1" dirty="0" err="1" smtClean="0">
                <a:solidFill>
                  <a:srgbClr val="7030A0"/>
                </a:solidFill>
              </a:rPr>
              <a:t>улби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дирар</a:t>
            </a:r>
            <a:r>
              <a:rPr lang="ru-RU" b="1" dirty="0" smtClean="0">
                <a:solidFill>
                  <a:srgbClr val="7030A0"/>
                </a:solidFill>
              </a:rPr>
              <a:t>,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гъабзала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някъби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1267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42918"/>
            <a:ext cx="9144000" cy="5429288"/>
          </a:xfrm>
        </p:spPr>
      </p:pic>
      <p:pic>
        <p:nvPicPr>
          <p:cNvPr id="5" name="грустная к фильму сайга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215206" y="507207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09" y="0"/>
            <a:ext cx="8229600" cy="6429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55000" lnSpcReduction="20000"/>
          </a:bodyPr>
          <a:lstStyle/>
          <a:p>
            <a:r>
              <a:rPr lang="ru-RU" sz="6900" b="1" dirty="0" err="1" smtClean="0">
                <a:solidFill>
                  <a:srgbClr val="002060"/>
                </a:solidFill>
              </a:rPr>
              <a:t>Марисудгу</a:t>
            </a:r>
            <a:r>
              <a:rPr lang="ru-RU" sz="6900" b="1" dirty="0" smtClean="0">
                <a:solidFill>
                  <a:srgbClr val="002060"/>
                </a:solidFill>
              </a:rPr>
              <a:t>, г</a:t>
            </a:r>
            <a:r>
              <a:rPr lang="en-US" sz="6900" b="1" dirty="0" smtClean="0">
                <a:solidFill>
                  <a:srgbClr val="002060"/>
                </a:solidFill>
              </a:rPr>
              <a:t>I</a:t>
            </a:r>
            <a:r>
              <a:rPr lang="ru-RU" sz="6900" b="1" dirty="0" err="1" smtClean="0">
                <a:solidFill>
                  <a:srgbClr val="002060"/>
                </a:solidFill>
              </a:rPr>
              <a:t>язиз</a:t>
            </a:r>
            <a:r>
              <a:rPr lang="ru-RU" sz="6900" b="1" dirty="0" smtClean="0">
                <a:solidFill>
                  <a:srgbClr val="002060"/>
                </a:solidFill>
              </a:rPr>
              <a:t> </a:t>
            </a:r>
            <a:r>
              <a:rPr lang="ru-RU" sz="6900" b="1" dirty="0" err="1" smtClean="0">
                <a:solidFill>
                  <a:srgbClr val="002060"/>
                </a:solidFill>
              </a:rPr>
              <a:t>неш</a:t>
            </a:r>
            <a:r>
              <a:rPr lang="ru-RU" sz="6900" b="1" dirty="0" smtClean="0">
                <a:solidFill>
                  <a:srgbClr val="002060"/>
                </a:solidFill>
              </a:rPr>
              <a:t>,                                                           </a:t>
            </a:r>
            <a:r>
              <a:rPr lang="ru-RU" sz="6900" b="1" dirty="0" err="1" smtClean="0">
                <a:solidFill>
                  <a:srgbClr val="002060"/>
                </a:solidFill>
              </a:rPr>
              <a:t>Уршби</a:t>
            </a:r>
            <a:r>
              <a:rPr lang="ru-RU" sz="6900" b="1" dirty="0" smtClean="0">
                <a:solidFill>
                  <a:srgbClr val="002060"/>
                </a:solidFill>
              </a:rPr>
              <a:t> </a:t>
            </a:r>
            <a:r>
              <a:rPr lang="ru-RU" sz="6900" b="1" dirty="0" err="1" smtClean="0">
                <a:solidFill>
                  <a:srgbClr val="002060"/>
                </a:solidFill>
              </a:rPr>
              <a:t>ках</a:t>
            </a:r>
            <a:r>
              <a:rPr lang="en-US" sz="6900" b="1" dirty="0" smtClean="0">
                <a:solidFill>
                  <a:srgbClr val="002060"/>
                </a:solidFill>
              </a:rPr>
              <a:t>I</a:t>
            </a:r>
            <a:r>
              <a:rPr lang="ru-RU" sz="6900" b="1" dirty="0" err="1" smtClean="0">
                <a:solidFill>
                  <a:srgbClr val="002060"/>
                </a:solidFill>
              </a:rPr>
              <a:t>ебушибну</a:t>
            </a:r>
            <a:r>
              <a:rPr lang="ru-RU" sz="6900" b="1" dirty="0" smtClean="0">
                <a:solidFill>
                  <a:srgbClr val="002060"/>
                </a:solidFill>
              </a:rPr>
              <a:t>,                                              </a:t>
            </a:r>
            <a:r>
              <a:rPr lang="ru-RU" sz="6900" b="1" dirty="0" err="1" smtClean="0">
                <a:solidFill>
                  <a:srgbClr val="002060"/>
                </a:solidFill>
              </a:rPr>
              <a:t>Вайгъубзнала</a:t>
            </a:r>
            <a:r>
              <a:rPr lang="ru-RU" sz="6900" b="1" dirty="0" smtClean="0">
                <a:solidFill>
                  <a:srgbClr val="002060"/>
                </a:solidFill>
              </a:rPr>
              <a:t> </a:t>
            </a:r>
            <a:r>
              <a:rPr lang="ru-RU" sz="6900" b="1" dirty="0" err="1" smtClean="0">
                <a:solidFill>
                  <a:srgbClr val="002060"/>
                </a:solidFill>
              </a:rPr>
              <a:t>х</a:t>
            </a:r>
            <a:r>
              <a:rPr lang="en-US" sz="6900" b="1" dirty="0" smtClean="0">
                <a:solidFill>
                  <a:srgbClr val="002060"/>
                </a:solidFill>
              </a:rPr>
              <a:t>I</a:t>
            </a:r>
            <a:r>
              <a:rPr lang="ru-RU" sz="6900" b="1" dirty="0" err="1" smtClean="0">
                <a:solidFill>
                  <a:srgbClr val="002060"/>
                </a:solidFill>
              </a:rPr>
              <a:t>ярх</a:t>
            </a:r>
            <a:r>
              <a:rPr lang="en-US" sz="6900" b="1" dirty="0" smtClean="0">
                <a:solidFill>
                  <a:srgbClr val="002060"/>
                </a:solidFill>
              </a:rPr>
              <a:t>I</a:t>
            </a:r>
            <a:r>
              <a:rPr lang="ru-RU" sz="6900" b="1" dirty="0" err="1" smtClean="0">
                <a:solidFill>
                  <a:srgbClr val="002060"/>
                </a:solidFill>
              </a:rPr>
              <a:t>уба</a:t>
            </a:r>
            <a:r>
              <a:rPr lang="ru-RU" sz="6900" b="1" dirty="0" smtClean="0">
                <a:solidFill>
                  <a:srgbClr val="002060"/>
                </a:solidFill>
              </a:rPr>
              <a:t>                                                             </a:t>
            </a:r>
            <a:r>
              <a:rPr lang="ru-RU" sz="6900" b="1" dirty="0" err="1" smtClean="0">
                <a:solidFill>
                  <a:srgbClr val="002060"/>
                </a:solidFill>
              </a:rPr>
              <a:t>Урк</a:t>
            </a:r>
            <a:r>
              <a:rPr lang="en-US" sz="6900" b="1" dirty="0" smtClean="0">
                <a:solidFill>
                  <a:srgbClr val="002060"/>
                </a:solidFill>
              </a:rPr>
              <a:t>I</a:t>
            </a:r>
            <a:r>
              <a:rPr lang="ru-RU" sz="6900" b="1" dirty="0" err="1" smtClean="0">
                <a:solidFill>
                  <a:srgbClr val="002060"/>
                </a:solidFill>
              </a:rPr>
              <a:t>би</a:t>
            </a:r>
            <a:r>
              <a:rPr lang="ru-RU" sz="6900" b="1" dirty="0" smtClean="0">
                <a:solidFill>
                  <a:srgbClr val="002060"/>
                </a:solidFill>
              </a:rPr>
              <a:t> </a:t>
            </a:r>
            <a:r>
              <a:rPr lang="ru-RU" sz="6900" b="1" dirty="0" err="1" smtClean="0">
                <a:solidFill>
                  <a:srgbClr val="002060"/>
                </a:solidFill>
              </a:rPr>
              <a:t>дяхъес</a:t>
            </a:r>
            <a:r>
              <a:rPr lang="en-US" sz="6900" b="1" dirty="0" smtClean="0">
                <a:solidFill>
                  <a:srgbClr val="002060"/>
                </a:solidFill>
              </a:rPr>
              <a:t> </a:t>
            </a:r>
            <a:r>
              <a:rPr lang="ru-RU" sz="6900" b="1" dirty="0" err="1" smtClean="0">
                <a:solidFill>
                  <a:srgbClr val="002060"/>
                </a:solidFill>
              </a:rPr>
              <a:t>х</a:t>
            </a:r>
            <a:r>
              <a:rPr lang="en-US" sz="6900" b="1" dirty="0" smtClean="0">
                <a:solidFill>
                  <a:srgbClr val="002060"/>
                </a:solidFill>
              </a:rPr>
              <a:t>I</a:t>
            </a:r>
            <a:r>
              <a:rPr lang="ru-RU" sz="6900" b="1" dirty="0" err="1" smtClean="0">
                <a:solidFill>
                  <a:srgbClr val="002060"/>
                </a:solidFill>
              </a:rPr>
              <a:t>ейрарну</a:t>
            </a:r>
            <a:r>
              <a:rPr lang="ru-RU" sz="69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6900" b="1" dirty="0" smtClean="0">
              <a:solidFill>
                <a:srgbClr val="002060"/>
              </a:solidFill>
            </a:endParaRPr>
          </a:p>
          <a:p>
            <a:r>
              <a:rPr lang="ru-RU" sz="6900" b="1" dirty="0" err="1" smtClean="0">
                <a:solidFill>
                  <a:srgbClr val="002060"/>
                </a:solidFill>
              </a:rPr>
              <a:t>Марисудгу</a:t>
            </a:r>
            <a:r>
              <a:rPr lang="ru-RU" sz="6900" b="1" dirty="0" smtClean="0">
                <a:solidFill>
                  <a:srgbClr val="002060"/>
                </a:solidFill>
              </a:rPr>
              <a:t>, г</a:t>
            </a:r>
            <a:r>
              <a:rPr lang="en-US" sz="6900" b="1" dirty="0" smtClean="0">
                <a:solidFill>
                  <a:srgbClr val="002060"/>
                </a:solidFill>
              </a:rPr>
              <a:t>I</a:t>
            </a:r>
            <a:r>
              <a:rPr lang="ru-RU" sz="6900" b="1" dirty="0" err="1" smtClean="0">
                <a:solidFill>
                  <a:srgbClr val="002060"/>
                </a:solidFill>
              </a:rPr>
              <a:t>язиз</a:t>
            </a:r>
            <a:r>
              <a:rPr lang="ru-RU" sz="6900" b="1" dirty="0" smtClean="0">
                <a:solidFill>
                  <a:srgbClr val="002060"/>
                </a:solidFill>
              </a:rPr>
              <a:t> </a:t>
            </a:r>
            <a:r>
              <a:rPr lang="ru-RU" sz="6900" b="1" dirty="0" err="1" smtClean="0">
                <a:solidFill>
                  <a:srgbClr val="002060"/>
                </a:solidFill>
              </a:rPr>
              <a:t>неш</a:t>
            </a:r>
            <a:r>
              <a:rPr lang="ru-RU" sz="6900" b="1" dirty="0" smtClean="0">
                <a:solidFill>
                  <a:srgbClr val="002060"/>
                </a:solidFill>
              </a:rPr>
              <a:t>,                                                        </a:t>
            </a:r>
            <a:r>
              <a:rPr lang="ru-RU" sz="6900" b="1" dirty="0" err="1" smtClean="0">
                <a:solidFill>
                  <a:srgbClr val="002060"/>
                </a:solidFill>
              </a:rPr>
              <a:t>Уршби</a:t>
            </a:r>
            <a:r>
              <a:rPr lang="ru-RU" sz="6900" b="1" dirty="0" smtClean="0">
                <a:solidFill>
                  <a:srgbClr val="002060"/>
                </a:solidFill>
              </a:rPr>
              <a:t> </a:t>
            </a:r>
            <a:r>
              <a:rPr lang="ru-RU" sz="6900" b="1" dirty="0" err="1" smtClean="0">
                <a:solidFill>
                  <a:srgbClr val="002060"/>
                </a:solidFill>
              </a:rPr>
              <a:t>миц</a:t>
            </a:r>
            <a:r>
              <a:rPr lang="en-US" sz="6900" b="1" dirty="0" smtClean="0">
                <a:solidFill>
                  <a:srgbClr val="002060"/>
                </a:solidFill>
              </a:rPr>
              <a:t>I</a:t>
            </a:r>
            <a:r>
              <a:rPr lang="ru-RU" sz="6900" b="1" dirty="0" err="1" smtClean="0">
                <a:solidFill>
                  <a:srgbClr val="002060"/>
                </a:solidFill>
              </a:rPr>
              <a:t>ирли</a:t>
            </a:r>
            <a:r>
              <a:rPr lang="ru-RU" sz="6900" b="1" dirty="0" smtClean="0">
                <a:solidFill>
                  <a:srgbClr val="002060"/>
                </a:solidFill>
              </a:rPr>
              <a:t> </a:t>
            </a:r>
            <a:r>
              <a:rPr lang="ru-RU" sz="6900" b="1" dirty="0" err="1" smtClean="0">
                <a:solidFill>
                  <a:srgbClr val="002060"/>
                </a:solidFill>
              </a:rPr>
              <a:t>сабну</a:t>
            </a:r>
            <a:r>
              <a:rPr lang="ru-RU" sz="6900" b="1" dirty="0" smtClean="0">
                <a:solidFill>
                  <a:srgbClr val="002060"/>
                </a:solidFill>
              </a:rPr>
              <a:t>,                                                      </a:t>
            </a:r>
            <a:r>
              <a:rPr lang="ru-RU" sz="6900" b="1" dirty="0" err="1" smtClean="0">
                <a:solidFill>
                  <a:srgbClr val="002060"/>
                </a:solidFill>
              </a:rPr>
              <a:t>Гьар</a:t>
            </a:r>
            <a:r>
              <a:rPr lang="ru-RU" sz="6900" b="1" dirty="0" smtClean="0">
                <a:solidFill>
                  <a:srgbClr val="002060"/>
                </a:solidFill>
              </a:rPr>
              <a:t> </a:t>
            </a:r>
            <a:r>
              <a:rPr lang="ru-RU" sz="6900" b="1" dirty="0" err="1" smtClean="0">
                <a:solidFill>
                  <a:srgbClr val="002060"/>
                </a:solidFill>
              </a:rPr>
              <a:t>дус</a:t>
            </a:r>
            <a:r>
              <a:rPr lang="ru-RU" sz="6900" b="1" dirty="0" smtClean="0">
                <a:solidFill>
                  <a:srgbClr val="002060"/>
                </a:solidFill>
              </a:rPr>
              <a:t> </a:t>
            </a:r>
            <a:r>
              <a:rPr lang="ru-RU" sz="6900" b="1" dirty="0" err="1" smtClean="0">
                <a:solidFill>
                  <a:srgbClr val="002060"/>
                </a:solidFill>
              </a:rPr>
              <a:t>гьала</a:t>
            </a:r>
            <a:r>
              <a:rPr lang="en-US" sz="6900" b="1" dirty="0" smtClean="0">
                <a:solidFill>
                  <a:srgbClr val="002060"/>
                </a:solidFill>
              </a:rPr>
              <a:t> </a:t>
            </a:r>
            <a:r>
              <a:rPr lang="ru-RU" sz="6900" b="1" dirty="0" err="1" smtClean="0">
                <a:solidFill>
                  <a:srgbClr val="002060"/>
                </a:solidFill>
              </a:rPr>
              <a:t>х</a:t>
            </a:r>
            <a:r>
              <a:rPr lang="en-US" sz="6900" b="1" dirty="0" smtClean="0">
                <a:solidFill>
                  <a:srgbClr val="002060"/>
                </a:solidFill>
              </a:rPr>
              <a:t>I</a:t>
            </a:r>
            <a:r>
              <a:rPr lang="ru-RU" sz="6900" b="1" dirty="0" err="1" smtClean="0">
                <a:solidFill>
                  <a:srgbClr val="002060"/>
                </a:solidFill>
              </a:rPr>
              <a:t>еблизиб</a:t>
            </a:r>
            <a:r>
              <a:rPr lang="ru-RU" sz="6900" b="1" dirty="0" smtClean="0">
                <a:solidFill>
                  <a:srgbClr val="002060"/>
                </a:solidFill>
              </a:rPr>
              <a:t>                                           </a:t>
            </a:r>
            <a:r>
              <a:rPr lang="ru-RU" sz="6900" b="1" dirty="0" err="1" smtClean="0">
                <a:solidFill>
                  <a:srgbClr val="002060"/>
                </a:solidFill>
              </a:rPr>
              <a:t>Вавначил</a:t>
            </a:r>
            <a:r>
              <a:rPr lang="ru-RU" sz="6900" b="1" dirty="0" smtClean="0">
                <a:solidFill>
                  <a:srgbClr val="002060"/>
                </a:solidFill>
              </a:rPr>
              <a:t> </a:t>
            </a:r>
            <a:r>
              <a:rPr lang="ru-RU" sz="6900" b="1" dirty="0" err="1" smtClean="0">
                <a:solidFill>
                  <a:srgbClr val="002060"/>
                </a:solidFill>
              </a:rPr>
              <a:t>челябкьянну</a:t>
            </a:r>
            <a:r>
              <a:rPr lang="ru-RU" sz="6900" b="1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</p:txBody>
      </p:sp>
      <p:pic>
        <p:nvPicPr>
          <p:cNvPr id="4" name="грустная к фильму сайга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571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lvl="0"/>
            <a:r>
              <a:rPr lang="ru-RU" b="1" i="1" dirty="0" err="1" smtClean="0">
                <a:solidFill>
                  <a:srgbClr val="FF0000"/>
                </a:solidFill>
              </a:rPr>
              <a:t>Рефлексияла</a:t>
            </a:r>
            <a:r>
              <a:rPr lang="ru-RU" b="1" i="1" dirty="0" smtClean="0">
                <a:solidFill>
                  <a:srgbClr val="FF0000"/>
                </a:solidFill>
              </a:rPr>
              <a:t> тест</a:t>
            </a:r>
          </a:p>
          <a:p>
            <a:pPr lvl="0"/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-</a:t>
            </a:r>
            <a:r>
              <a:rPr lang="ru-RU" b="1" i="1" dirty="0" err="1" smtClean="0">
                <a:solidFill>
                  <a:srgbClr val="FF0000"/>
                </a:solidFill>
              </a:rPr>
              <a:t>Нуни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дахъал</a:t>
            </a:r>
            <a:r>
              <a:rPr lang="ru-RU" b="1" i="1" dirty="0" smtClean="0">
                <a:solidFill>
                  <a:srgbClr val="FF0000"/>
                </a:solidFill>
              </a:rPr>
              <a:t> сек1ал </a:t>
            </a:r>
            <a:r>
              <a:rPr lang="ru-RU" b="1" i="1" dirty="0" err="1" smtClean="0">
                <a:solidFill>
                  <a:srgbClr val="FF0000"/>
                </a:solidFill>
              </a:rPr>
              <a:t>дагьурра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-</a:t>
            </a:r>
            <a:r>
              <a:rPr lang="ru-RU" b="1" i="1" dirty="0" err="1" smtClean="0">
                <a:solidFill>
                  <a:srgbClr val="FF0000"/>
                </a:solidFill>
              </a:rPr>
              <a:t>Наб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илди</a:t>
            </a:r>
            <a:r>
              <a:rPr lang="ru-RU" b="1" i="1" dirty="0" smtClean="0">
                <a:solidFill>
                  <a:srgbClr val="FF0000"/>
                </a:solidFill>
              </a:rPr>
              <a:t> г1ямрулизир г1яг1нидиркур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-</a:t>
            </a:r>
            <a:r>
              <a:rPr lang="ru-RU" b="1" i="1" dirty="0" err="1" smtClean="0">
                <a:solidFill>
                  <a:srgbClr val="FF0000"/>
                </a:solidFill>
              </a:rPr>
              <a:t>Дарсличир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пикриухъести</a:t>
            </a:r>
            <a:r>
              <a:rPr lang="ru-RU" b="1" i="1" dirty="0" smtClean="0">
                <a:solidFill>
                  <a:srgbClr val="FF0000"/>
                </a:solidFill>
              </a:rPr>
              <a:t> сек1ал </a:t>
            </a:r>
            <a:r>
              <a:rPr lang="ru-RU" b="1" i="1" dirty="0" err="1" smtClean="0">
                <a:solidFill>
                  <a:srgbClr val="FF0000"/>
                </a:solidFill>
              </a:rPr>
              <a:t>лерри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-</a:t>
            </a:r>
            <a:r>
              <a:rPr lang="ru-RU" b="1" i="1" dirty="0" err="1" smtClean="0">
                <a:solidFill>
                  <a:srgbClr val="FF0000"/>
                </a:solidFill>
              </a:rPr>
              <a:t>Гьар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дила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суайс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нуни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жавабти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даргира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-Ну </a:t>
            </a:r>
            <a:r>
              <a:rPr lang="ru-RU" b="1" i="1" dirty="0" err="1" smtClean="0">
                <a:solidFill>
                  <a:srgbClr val="FF0000"/>
                </a:solidFill>
              </a:rPr>
              <a:t>дарсличив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ункъли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узира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-</a:t>
            </a:r>
            <a:r>
              <a:rPr lang="ru-RU" b="1" i="1" dirty="0" err="1" smtClean="0">
                <a:solidFill>
                  <a:srgbClr val="FF0000"/>
                </a:solidFill>
              </a:rPr>
              <a:t>Нуни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наб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кьимат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кабалтулра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smtClean="0">
                <a:solidFill>
                  <a:srgbClr val="FF0000"/>
                </a:solidFill>
              </a:rPr>
              <a:t>    </a:t>
            </a:r>
            <a:r>
              <a:rPr lang="ru-RU" i="1" smtClean="0"/>
              <a:t>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6210" t="17251" r="10690" b="20175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441269055_10034748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Gabriola" pitchFamily="82" charset="0"/>
              </a:rPr>
              <a:t>                   </a:t>
            </a:r>
            <a:r>
              <a:rPr lang="ru-RU" sz="4800" dirty="0" smtClean="0">
                <a:latin typeface="Gabriola" pitchFamily="82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ГЕНИЧУТЛЬ</a:t>
            </a:r>
            <a:r>
              <a:rPr lang="ru-RU" sz="4800" dirty="0" smtClean="0">
                <a:latin typeface="Gabriola" pitchFamily="82" charset="0"/>
              </a:rPr>
              <a:t>                             </a:t>
            </a:r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        </a:t>
            </a:r>
            <a:endParaRPr lang="ru-RU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1" name="Рисунок 10" descr="fazu-alieva-poet-prozaik-publitsi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000232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_from_buf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        </a:t>
            </a:r>
            <a:r>
              <a:rPr lang="ru-RU" sz="5400" dirty="0" smtClean="0"/>
              <a:t>    </a:t>
            </a:r>
            <a:r>
              <a:rPr lang="en-US" sz="5400" dirty="0" smtClean="0"/>
              <a:t> </a:t>
            </a:r>
            <a:r>
              <a:rPr lang="ru-RU" sz="5400" b="1" dirty="0" err="1" smtClean="0">
                <a:solidFill>
                  <a:srgbClr val="C00000"/>
                </a:solidFill>
              </a:rPr>
              <a:t>Дарсла</a:t>
            </a:r>
            <a:r>
              <a:rPr lang="ru-RU" sz="5400" b="1" dirty="0" smtClean="0">
                <a:solidFill>
                  <a:srgbClr val="C00000"/>
                </a:solidFill>
              </a:rPr>
              <a:t> тема: </a:t>
            </a:r>
            <a:endParaRPr lang="ru-RU" sz="5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5400" dirty="0" smtClean="0"/>
              <a:t>              </a:t>
            </a:r>
            <a:r>
              <a:rPr lang="en-US" sz="5400" dirty="0" smtClean="0"/>
              <a:t> </a:t>
            </a:r>
            <a:endParaRPr lang="en-US" sz="5400" b="1" dirty="0" smtClean="0"/>
          </a:p>
          <a:p>
            <a:pPr>
              <a:buNone/>
            </a:pPr>
            <a:r>
              <a:rPr lang="en-US" sz="5400" b="1" i="1" dirty="0" smtClean="0"/>
              <a:t> </a:t>
            </a:r>
            <a:r>
              <a:rPr lang="ru-RU" sz="5400" b="1" i="1" dirty="0" smtClean="0"/>
              <a:t>            Фазу Г</a:t>
            </a:r>
            <a:r>
              <a:rPr lang="en-US" sz="5400" b="1" i="1" dirty="0" smtClean="0"/>
              <a:t>I</a:t>
            </a:r>
            <a:r>
              <a:rPr lang="ru-RU" sz="5400" b="1" i="1" dirty="0" err="1" smtClean="0"/>
              <a:t>ялиева</a:t>
            </a:r>
            <a:r>
              <a:rPr lang="ru-RU" sz="5400" b="1" i="1" dirty="0" smtClean="0"/>
              <a:t>. </a:t>
            </a:r>
          </a:p>
          <a:p>
            <a:pPr>
              <a:buNone/>
            </a:pPr>
            <a:endParaRPr lang="en-US" sz="5400" b="1" i="1" dirty="0" smtClean="0"/>
          </a:p>
          <a:p>
            <a:pPr>
              <a:buNone/>
            </a:pPr>
            <a:r>
              <a:rPr lang="ru-RU" sz="5400" b="1" i="1" dirty="0" smtClean="0"/>
              <a:t>     </a:t>
            </a:r>
            <a:r>
              <a:rPr lang="ru-RU" sz="5400" b="1" i="1" dirty="0" err="1" smtClean="0"/>
              <a:t>Вец</a:t>
            </a:r>
            <a:r>
              <a:rPr lang="en-US" sz="5400" b="1" i="1" dirty="0" smtClean="0"/>
              <a:t>I</a:t>
            </a:r>
            <a:r>
              <a:rPr lang="ru-RU" sz="5400" b="1" i="1" dirty="0" smtClean="0"/>
              <a:t>ну </a:t>
            </a:r>
            <a:r>
              <a:rPr lang="ru-RU" sz="5400" b="1" i="1" dirty="0" err="1" smtClean="0"/>
              <a:t>гех</a:t>
            </a:r>
            <a:r>
              <a:rPr lang="en-US" sz="5400" b="1" i="1" dirty="0" smtClean="0"/>
              <a:t>I</a:t>
            </a:r>
            <a:r>
              <a:rPr lang="ru-RU" sz="5400" b="1" i="1" dirty="0" err="1" smtClean="0"/>
              <a:t>раэсти</a:t>
            </a:r>
            <a:r>
              <a:rPr lang="ru-RU" sz="5400" b="1" i="1" dirty="0" smtClean="0"/>
              <a:t> </a:t>
            </a:r>
            <a:r>
              <a:rPr lang="ru-RU" sz="5400" b="1" i="1" dirty="0" err="1" smtClean="0"/>
              <a:t>х</a:t>
            </a:r>
            <a:r>
              <a:rPr lang="en-US" sz="5400" b="1" i="1" dirty="0" smtClean="0"/>
              <a:t>I</a:t>
            </a:r>
            <a:r>
              <a:rPr lang="ru-RU" sz="5400" b="1" i="1" dirty="0" err="1" smtClean="0"/>
              <a:t>еб</a:t>
            </a:r>
            <a:r>
              <a:rPr lang="ru-RU" sz="5400" b="1" i="1" dirty="0" smtClean="0"/>
              <a:t>. </a:t>
            </a:r>
            <a:endParaRPr lang="en-US" sz="5400" dirty="0" smtClean="0"/>
          </a:p>
          <a:p>
            <a:pPr>
              <a:buNone/>
            </a:pPr>
            <a:r>
              <a:rPr lang="en-US" sz="6000" dirty="0" smtClean="0"/>
              <a:t>  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e82f329d123692e6938305637595a1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59293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                         ДЕКАБРЬЛА 5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r>
              <a:rPr lang="ru-RU" dirty="0" smtClean="0">
                <a:solidFill>
                  <a:srgbClr val="FFFF00"/>
                </a:solidFill>
              </a:rPr>
              <a:t> 1932 д. 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«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Дила</a:t>
            </a:r>
            <a:r>
              <a:rPr lang="ru-RU" sz="4000" b="1" i="1" dirty="0" smtClean="0">
                <a:solidFill>
                  <a:srgbClr val="C00000"/>
                </a:solidFill>
              </a:rPr>
              <a:t> ах</a:t>
            </a:r>
            <a:r>
              <a:rPr lang="en-US" sz="4000" b="1" i="1" dirty="0" smtClean="0">
                <a:solidFill>
                  <a:srgbClr val="C00000"/>
                </a:solidFill>
              </a:rPr>
              <a:t>I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ерси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ши</a:t>
            </a:r>
            <a:r>
              <a:rPr lang="ru-RU" sz="4000" b="1" i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«К</a:t>
            </a:r>
            <a:r>
              <a:rPr lang="en-US" sz="4000" b="1" i="1" dirty="0" smtClean="0">
                <a:solidFill>
                  <a:srgbClr val="C00000"/>
                </a:solidFill>
              </a:rPr>
              <a:t>I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арахъала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чархараби</a:t>
            </a:r>
            <a:r>
              <a:rPr lang="ru-RU" sz="4000" b="1" i="1" dirty="0" smtClean="0">
                <a:solidFill>
                  <a:srgbClr val="C00000"/>
                </a:solidFill>
              </a:rPr>
              <a:t>» 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«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Вец</a:t>
            </a:r>
            <a:r>
              <a:rPr lang="en-US" sz="4000" b="1" i="1" dirty="0" smtClean="0">
                <a:solidFill>
                  <a:srgbClr val="C00000"/>
                </a:solidFill>
              </a:rPr>
              <a:t>I</a:t>
            </a:r>
            <a:r>
              <a:rPr lang="ru-RU" sz="4000" b="1" i="1" dirty="0" smtClean="0">
                <a:solidFill>
                  <a:srgbClr val="C00000"/>
                </a:solidFill>
              </a:rPr>
              <a:t>ну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гех</a:t>
            </a:r>
            <a:r>
              <a:rPr lang="en-US" sz="4000" b="1" i="1" dirty="0" smtClean="0">
                <a:solidFill>
                  <a:srgbClr val="C00000"/>
                </a:solidFill>
              </a:rPr>
              <a:t>I</a:t>
            </a:r>
            <a:r>
              <a:rPr lang="ru-RU" sz="4000" b="1" i="1" dirty="0" err="1" smtClean="0">
                <a:solidFill>
                  <a:srgbClr val="C00000"/>
                </a:solidFill>
              </a:rPr>
              <a:t>раэсти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х</a:t>
            </a:r>
            <a:r>
              <a:rPr lang="en-US" sz="4000" b="1" i="1" dirty="0" smtClean="0">
                <a:solidFill>
                  <a:srgbClr val="C00000"/>
                </a:solidFill>
              </a:rPr>
              <a:t>I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еб</a:t>
            </a:r>
            <a:r>
              <a:rPr lang="ru-RU" sz="4000" b="1" i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«</a:t>
            </a:r>
            <a:r>
              <a:rPr lang="ru-RU" sz="4000" b="1" i="1" dirty="0" err="1" smtClean="0">
                <a:solidFill>
                  <a:srgbClr val="C00000"/>
                </a:solidFill>
              </a:rPr>
              <a:t>Хъулиб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разидеш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лебх</a:t>
            </a:r>
            <a:r>
              <a:rPr lang="en-US" sz="4000" b="1" i="1" dirty="0" smtClean="0">
                <a:solidFill>
                  <a:srgbClr val="C00000"/>
                </a:solidFill>
              </a:rPr>
              <a:t>I</a:t>
            </a:r>
            <a:r>
              <a:rPr lang="ru-RU" sz="4000" b="1" i="1" dirty="0" smtClean="0">
                <a:solidFill>
                  <a:srgbClr val="C00000"/>
                </a:solidFill>
              </a:rPr>
              <a:t>ели»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«Г</a:t>
            </a:r>
            <a:r>
              <a:rPr lang="en-US" sz="4000" b="1" i="1" dirty="0" smtClean="0">
                <a:solidFill>
                  <a:srgbClr val="C00000"/>
                </a:solidFill>
              </a:rPr>
              <a:t>I</a:t>
            </a:r>
            <a:r>
              <a:rPr lang="ru-RU" sz="4000" b="1" i="1" dirty="0" err="1" smtClean="0">
                <a:solidFill>
                  <a:srgbClr val="C00000"/>
                </a:solidFill>
              </a:rPr>
              <a:t>ях</a:t>
            </a:r>
            <a:r>
              <a:rPr lang="en-US" sz="4000" b="1" i="1" dirty="0" smtClean="0">
                <a:solidFill>
                  <a:srgbClr val="C00000"/>
                </a:solidFill>
              </a:rPr>
              <a:t>I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дешла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барх</a:t>
            </a:r>
            <a:r>
              <a:rPr lang="en-US" sz="4000" b="1" i="1" dirty="0" smtClean="0">
                <a:solidFill>
                  <a:srgbClr val="C00000"/>
                </a:solidFill>
              </a:rPr>
              <a:t>I</a:t>
            </a:r>
            <a:r>
              <a:rPr lang="ru-RU" sz="4000" b="1" i="1" dirty="0" smtClean="0">
                <a:solidFill>
                  <a:srgbClr val="C00000"/>
                </a:solidFill>
              </a:rPr>
              <a:t>и»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«Г</a:t>
            </a:r>
            <a:r>
              <a:rPr lang="en-US" sz="4000" b="1" i="1" dirty="0" smtClean="0">
                <a:solidFill>
                  <a:srgbClr val="C00000"/>
                </a:solidFill>
              </a:rPr>
              <a:t>I</a:t>
            </a:r>
            <a:r>
              <a:rPr lang="ru-RU" sz="4000" b="1" i="1" dirty="0" err="1" smtClean="0">
                <a:solidFill>
                  <a:srgbClr val="C00000"/>
                </a:solidFill>
              </a:rPr>
              <a:t>янжила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кьала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дяг</a:t>
            </a:r>
            <a:r>
              <a:rPr lang="en-US" sz="4000" b="1" i="1" dirty="0" smtClean="0">
                <a:solidFill>
                  <a:srgbClr val="C00000"/>
                </a:solidFill>
              </a:rPr>
              <a:t>I</a:t>
            </a:r>
            <a:r>
              <a:rPr lang="ru-RU" sz="4000" b="1" i="1" dirty="0" smtClean="0">
                <a:solidFill>
                  <a:srgbClr val="C00000"/>
                </a:solidFill>
              </a:rPr>
              <a:t>ли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арх</a:t>
            </a:r>
            <a:r>
              <a:rPr lang="en-US" sz="4000" b="1" i="1" dirty="0" smtClean="0">
                <a:solidFill>
                  <a:srgbClr val="C00000"/>
                </a:solidFill>
              </a:rPr>
              <a:t>I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еху</a:t>
            </a:r>
            <a:r>
              <a:rPr lang="ru-RU" sz="4000" b="1" i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«</a:t>
            </a:r>
            <a:r>
              <a:rPr lang="ru-RU" sz="4000" b="1" dirty="0" err="1" smtClean="0">
                <a:solidFill>
                  <a:srgbClr val="C00000"/>
                </a:solidFill>
              </a:rPr>
              <a:t>Малх</a:t>
            </a:r>
            <a:r>
              <a:rPr lang="en-US" sz="4000" b="1" dirty="0" smtClean="0">
                <a:solidFill>
                  <a:srgbClr val="C00000"/>
                </a:solidFill>
              </a:rPr>
              <a:t>I</a:t>
            </a:r>
            <a:r>
              <a:rPr lang="ru-RU" sz="4000" b="1" dirty="0" err="1" smtClean="0">
                <a:solidFill>
                  <a:srgbClr val="C00000"/>
                </a:solidFill>
              </a:rPr>
              <a:t>ямдеш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  <a:r>
              <a:rPr lang="ru-RU" sz="4000" b="1" i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«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Дубуртачирад</a:t>
            </a:r>
            <a:r>
              <a:rPr lang="ru-RU" sz="4000" b="1" i="1" dirty="0" smtClean="0">
                <a:solidFill>
                  <a:srgbClr val="C00000"/>
                </a:solidFill>
              </a:rPr>
              <a:t> ч</a:t>
            </a:r>
            <a:r>
              <a:rPr lang="en-US" sz="4000" b="1" i="1" dirty="0" smtClean="0">
                <a:solidFill>
                  <a:srgbClr val="C00000"/>
                </a:solidFill>
              </a:rPr>
              <a:t>I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акни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урцули</a:t>
            </a:r>
            <a:r>
              <a:rPr lang="ru-RU" sz="4000" b="1" i="1" dirty="0" smtClean="0">
                <a:solidFill>
                  <a:srgbClr val="C00000"/>
                </a:solidFill>
              </a:rPr>
              <a:t> сари»</a:t>
            </a:r>
          </a:p>
          <a:p>
            <a:endParaRPr lang="ru-RU" sz="4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86766" cy="12033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17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491861">
            <a:off x="3493368" y="203818"/>
            <a:ext cx="3155142" cy="4135096"/>
          </a:xfrm>
        </p:spPr>
      </p:pic>
      <p:pic>
        <p:nvPicPr>
          <p:cNvPr id="7" name="Рисунок 6" descr="33764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2547">
            <a:off x="225235" y="291037"/>
            <a:ext cx="3219700" cy="4671863"/>
          </a:xfrm>
          <a:prstGeom prst="rect">
            <a:avLst/>
          </a:prstGeom>
        </p:spPr>
      </p:pic>
      <p:pic>
        <p:nvPicPr>
          <p:cNvPr id="8" name="Рисунок 7" descr="10057080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5608">
            <a:off x="6067769" y="2831903"/>
            <a:ext cx="2853392" cy="38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2062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Fazu_Alieva_—_Fazu_Alieva._Sobranie_sochinenij_v_3_tomah_komplek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2571768" cy="3143248"/>
          </a:xfrm>
          <a:prstGeom prst="rect">
            <a:avLst/>
          </a:prstGeom>
          <a:noFill/>
        </p:spPr>
      </p:pic>
      <p:pic>
        <p:nvPicPr>
          <p:cNvPr id="7171" name="Picture 3" descr="D:\Fazu_Alieva_—_Zvezda_sudby_moe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52"/>
            <a:ext cx="1968116" cy="2754110"/>
          </a:xfrm>
          <a:prstGeom prst="rect">
            <a:avLst/>
          </a:prstGeom>
          <a:noFill/>
        </p:spPr>
      </p:pic>
      <p:pic>
        <p:nvPicPr>
          <p:cNvPr id="7172" name="Picture 4" descr="D:\Fazu_Alieva_—_Chetyre_zna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42852"/>
            <a:ext cx="2000264" cy="2714644"/>
          </a:xfrm>
          <a:prstGeom prst="rect">
            <a:avLst/>
          </a:prstGeom>
          <a:noFill/>
        </p:spPr>
      </p:pic>
      <p:pic>
        <p:nvPicPr>
          <p:cNvPr id="7176" name="Picture 8" descr="D:\Fazu_Alieva_—_Gornyj_m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42853"/>
            <a:ext cx="2286016" cy="2786082"/>
          </a:xfrm>
          <a:prstGeom prst="rect">
            <a:avLst/>
          </a:prstGeom>
          <a:noFill/>
        </p:spPr>
      </p:pic>
      <p:pic>
        <p:nvPicPr>
          <p:cNvPr id="7177" name="Picture 9" descr="D:\Fazu_Alieva_—_Korzina_speloj_vishn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3071810"/>
            <a:ext cx="2500330" cy="3071834"/>
          </a:xfrm>
          <a:prstGeom prst="rect">
            <a:avLst/>
          </a:prstGeom>
          <a:noFill/>
        </p:spPr>
      </p:pic>
      <p:pic>
        <p:nvPicPr>
          <p:cNvPr id="7178" name="Picture 10" descr="D:\Fazu_Alieva_—_Den_dobr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071810"/>
            <a:ext cx="1785950" cy="3000396"/>
          </a:xfrm>
          <a:prstGeom prst="rect">
            <a:avLst/>
          </a:prstGeom>
          <a:noFill/>
        </p:spPr>
      </p:pic>
      <p:pic>
        <p:nvPicPr>
          <p:cNvPr id="7179" name="Picture 11" descr="D:\Fazu_Alieva_—_Tselebnoe_slov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3071810"/>
            <a:ext cx="2071702" cy="3048024"/>
          </a:xfrm>
          <a:prstGeom prst="rect">
            <a:avLst/>
          </a:prstGeom>
          <a:noFill/>
        </p:spPr>
      </p:pic>
      <p:pic>
        <p:nvPicPr>
          <p:cNvPr id="7180" name="Picture 12" descr="D:\Fazu_Alieva_—_Naputstvi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3071810"/>
            <a:ext cx="228601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353</Words>
  <Application>Microsoft Office PowerPoint</Application>
  <PresentationFormat>Экран (4:3)</PresentationFormat>
  <Paragraphs>66</Paragraphs>
  <Slides>27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геничутль</vt:lpstr>
      <vt:lpstr>                    ГЕНИЧУТЛЬ                                     </vt:lpstr>
      <vt:lpstr> </vt:lpstr>
      <vt:lpstr>                                 ДЕКАБРЬЛА 5. 1932 д. </vt:lpstr>
      <vt:lpstr> </vt:lpstr>
      <vt:lpstr>Слайд 7</vt:lpstr>
      <vt:lpstr>Слайд 8</vt:lpstr>
      <vt:lpstr>Слайд 9</vt:lpstr>
      <vt:lpstr>Слайд 10</vt:lpstr>
      <vt:lpstr> Фазу ГIялиевала  жузи  дурадухъун суахила, тамильский, кхмерский, хинди, английский, немецкий, шведский, чешский, французский, испанский, польский, японский ва цархIилти мезаначир.</vt:lpstr>
      <vt:lpstr>Слайд 12</vt:lpstr>
      <vt:lpstr>Слайд 13</vt:lpstr>
      <vt:lpstr>Слайд 14</vt:lpstr>
      <vt:lpstr> Някъби тIинтIдарили ганз               кацIиб  пулеметличи,                                                   Амма ил ганзри даим мицIирли                                                           калниличи.</vt:lpstr>
      <vt:lpstr>Советский Союзла Игит Александр Матросов   /1924-1943/</vt:lpstr>
      <vt:lpstr>                НурбяхIяндов МяхIяммад Н.</vt:lpstr>
      <vt:lpstr>Слайд 18</vt:lpstr>
      <vt:lpstr>                 НурбяхIяндов ГIябдурашид </vt:lpstr>
      <vt:lpstr>МяхIяммадов Насруллагь ГI.</vt:lpstr>
      <vt:lpstr>                  ГъазимяхIяммадов Кьасум М.</vt:lpstr>
      <vt:lpstr>Слайд 22</vt:lpstr>
      <vt:lpstr>Буралаби</vt:lpstr>
      <vt:lpstr>Слайд 24</vt:lpstr>
      <vt:lpstr>Слайд 25</vt:lpstr>
      <vt:lpstr>.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Фазу ГIялиева. ГIямрула гьуни.</dc:title>
  <dc:creator>Гlумар</dc:creator>
  <cp:lastModifiedBy>User</cp:lastModifiedBy>
  <cp:revision>103</cp:revision>
  <dcterms:created xsi:type="dcterms:W3CDTF">2016-01-14T16:59:35Z</dcterms:created>
  <dcterms:modified xsi:type="dcterms:W3CDTF">2021-01-24T20:41:33Z</dcterms:modified>
</cp:coreProperties>
</file>