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84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82" r:id="rId10"/>
    <p:sldId id="267" r:id="rId11"/>
    <p:sldId id="269" r:id="rId12"/>
    <p:sldId id="270" r:id="rId13"/>
    <p:sldId id="271" r:id="rId14"/>
    <p:sldId id="272" r:id="rId15"/>
    <p:sldId id="273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без заголовка" id="{26CF75F1-0D1D-498A-826A-08DDAC83B0F5}">
          <p14:sldIdLst>
            <p14:sldId id="256"/>
            <p14:sldId id="284"/>
            <p14:sldId id="258"/>
            <p14:sldId id="259"/>
            <p14:sldId id="260"/>
            <p14:sldId id="261"/>
            <p14:sldId id="263"/>
            <p14:sldId id="264"/>
            <p14:sldId id="265"/>
            <p14:sldId id="282"/>
            <p14:sldId id="267"/>
            <p14:sldId id="269"/>
            <p14:sldId id="270"/>
            <p14:sldId id="271"/>
            <p14:sldId id="272"/>
            <p14:sldId id="273"/>
            <p14:sldId id="27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81750" autoAdjust="0"/>
  </p:normalViewPr>
  <p:slideViewPr>
    <p:cSldViewPr>
      <p:cViewPr varScale="1">
        <p:scale>
          <a:sx n="56" d="100"/>
          <a:sy n="56" d="100"/>
        </p:scale>
        <p:origin x="-1528" y="-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186BB4-BCB6-42AF-88F7-CA2EB41C6E5A}" type="datetimeFigureOut">
              <a:rPr lang="ru-RU" smtClean="0"/>
              <a:pPr/>
              <a:t>05.02.2022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16D82D-2001-405A-8970-AE4D2A246A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08058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6D82D-2001-405A-8970-AE4D2A246A5F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05.02.2022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=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Даргала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литературала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абхьибси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дарс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Тема:  Г1ях1мадхан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Абу-Бакарла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г1ямру</a:t>
            </a:r>
          </a:p>
          <a:p>
            <a:pPr marL="0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творчество.</a:t>
            </a:r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3039570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://i26.fastpic.ru/big/2011/0717/e2/7437d91f7ed93118354726bd70b9cde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66"/>
            <a:ext cx="8358246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funforkids.ru/diafilm/319/2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0341"/>
            <a:ext cx="8072493" cy="677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://i.ucrazy.ru/files/pics/2015.11/1447432470_28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0"/>
            <a:ext cx="8001056" cy="6785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://graybrad.narod.ru/mp3/image/chegeri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57166"/>
            <a:ext cx="8143932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kino.xinkala.net/uploads/posts/2013-11/1384613644_1353064953_chegiri-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28604"/>
            <a:ext cx="8215370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://dismusic.ru/uploads/thumbs/c/9/c/c9c1c25a4f31fd74f09cdd6870676769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8604"/>
            <a:ext cx="8286808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mp3-torrent.ru/uploads/thumbs/4/1/7/417c8ed1c4a4e5019d03c894336e4f5d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428604"/>
            <a:ext cx="8072494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5784" y="0"/>
            <a:ext cx="942978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462" y="144462"/>
            <a:ext cx="8642379" cy="6213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462" y="144462"/>
            <a:ext cx="8570941" cy="6213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14290"/>
            <a:ext cx="8310578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Рисунок 19" descr="http://r3.readrate.net/img/pictures/book/989/989970/989970/w200-stretch-541cc7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500042"/>
            <a:ext cx="3714776" cy="5491174"/>
          </a:xfrm>
          <a:prstGeom prst="rect">
            <a:avLst/>
          </a:prstGeom>
          <a:noFill/>
        </p:spPr>
      </p:pic>
      <p:pic>
        <p:nvPicPr>
          <p:cNvPr id="8193" name="Рисунок 25" descr="http://j.livelib.ru/boocover/1000479976/l/e99b/Ahmedhan_AbuBakar_%E2%80%94_Plamya_rodnogo_ochag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428604"/>
            <a:ext cx="3357586" cy="5500726"/>
          </a:xfrm>
          <a:prstGeom prst="rect">
            <a:avLst/>
          </a:prstGeom>
          <a:noFill/>
        </p:spPr>
      </p:pic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4305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0" y="8239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://rusbuk.ru/uploads/book/610339/1374552f88fd97f3e3d20fa3311dec6ef4995d54.jpe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500042"/>
            <a:ext cx="4286280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www.libros.am/covers/210000/217306/cover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571480"/>
            <a:ext cx="3571900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static.radugaknig.com/abook/media/uploads/audio_books/book/o/ozherele-dlya-moej-serminaz/axmedxan_ojerelie_dlya_semiraz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214291"/>
            <a:ext cx="7572428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http://img0.liveinternet.ru/images/attach/c/7/97/173/97173146_1969Adam_i_Heva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785794"/>
            <a:ext cx="4214842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profilib.com/reader/21/94/b79421/002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60" y="928670"/>
            <a:ext cx="2214578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profilib.com/reader/21/94/b79421/002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714356"/>
            <a:ext cx="3438548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35</TotalTime>
  <Words>19</Words>
  <Application>Microsoft Office PowerPoint</Application>
  <PresentationFormat>Экран (4:3)</PresentationFormat>
  <Paragraphs>8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Трек</vt:lpstr>
      <vt:lpstr>=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12</cp:revision>
  <dcterms:modified xsi:type="dcterms:W3CDTF">2022-02-04T21:31:10Z</dcterms:modified>
</cp:coreProperties>
</file>