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B002DDE-7FC9-4874-9551-0013D008ED6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919712B-A016-4304-9401-410C8CA672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02DDE-7FC9-4874-9551-0013D008ED6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9712B-A016-4304-9401-410C8CA672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02DDE-7FC9-4874-9551-0013D008ED6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9712B-A016-4304-9401-410C8CA672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B002DDE-7FC9-4874-9551-0013D008ED6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919712B-A016-4304-9401-410C8CA672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B002DDE-7FC9-4874-9551-0013D008ED6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919712B-A016-4304-9401-410C8CA672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02DDE-7FC9-4874-9551-0013D008ED6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9712B-A016-4304-9401-410C8CA672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02DDE-7FC9-4874-9551-0013D008ED6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9712B-A016-4304-9401-410C8CA672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B002DDE-7FC9-4874-9551-0013D008ED6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919712B-A016-4304-9401-410C8CA672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02DDE-7FC9-4874-9551-0013D008ED6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9712B-A016-4304-9401-410C8CA672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B002DDE-7FC9-4874-9551-0013D008ED6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919712B-A016-4304-9401-410C8CA672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B002DDE-7FC9-4874-9551-0013D008ED6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919712B-A016-4304-9401-410C8CA672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B002DDE-7FC9-4874-9551-0013D008ED61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919712B-A016-4304-9401-410C8CA672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3500438"/>
            <a:ext cx="6172200" cy="1894362"/>
          </a:xfrm>
        </p:spPr>
        <p:txBody>
          <a:bodyPr>
            <a:noAutofit/>
          </a:bodyPr>
          <a:lstStyle/>
          <a:p>
            <a:pPr algn="ctr"/>
            <a:r>
              <a:rPr lang="ru-RU" sz="6600" b="1" i="1" dirty="0" smtClean="0">
                <a:solidFill>
                  <a:srgbClr val="0070C0"/>
                </a:solidFill>
              </a:rPr>
              <a:t/>
            </a:r>
            <a:br>
              <a:rPr lang="ru-RU" sz="6600" b="1" i="1" dirty="0" smtClean="0">
                <a:solidFill>
                  <a:srgbClr val="0070C0"/>
                </a:solidFill>
              </a:rPr>
            </a:br>
            <a:r>
              <a:rPr lang="ru-RU" sz="6600" i="1" dirty="0" smtClean="0">
                <a:solidFill>
                  <a:srgbClr val="0070C0"/>
                </a:solidFill>
              </a:rPr>
              <a:t/>
            </a:r>
            <a:br>
              <a:rPr lang="ru-RU" sz="6600" i="1" dirty="0" smtClean="0">
                <a:solidFill>
                  <a:srgbClr val="0070C0"/>
                </a:solidFill>
              </a:rPr>
            </a:br>
            <a:r>
              <a:rPr lang="ru-RU" sz="6600" i="1" dirty="0" smtClean="0">
                <a:solidFill>
                  <a:srgbClr val="0070C0"/>
                </a:solidFill>
              </a:rPr>
              <a:t/>
            </a:r>
            <a:br>
              <a:rPr lang="ru-RU" sz="6600" i="1" dirty="0" smtClean="0">
                <a:solidFill>
                  <a:srgbClr val="0070C0"/>
                </a:solidFill>
              </a:rPr>
            </a:br>
            <a:r>
              <a:rPr lang="ru-RU" sz="6600" i="1" dirty="0" smtClean="0">
                <a:solidFill>
                  <a:srgbClr val="0070C0"/>
                </a:solidFill>
              </a:rPr>
              <a:t/>
            </a:r>
            <a:br>
              <a:rPr lang="ru-RU" sz="6600" i="1" dirty="0" smtClean="0">
                <a:solidFill>
                  <a:srgbClr val="0070C0"/>
                </a:solidFill>
              </a:rPr>
            </a:br>
            <a:r>
              <a:rPr lang="ru-RU" sz="6600" i="1" dirty="0" smtClean="0">
                <a:solidFill>
                  <a:srgbClr val="0070C0"/>
                </a:solidFill>
              </a:rPr>
              <a:t/>
            </a:r>
            <a:br>
              <a:rPr lang="ru-RU" sz="6600" i="1" dirty="0" smtClean="0">
                <a:solidFill>
                  <a:srgbClr val="0070C0"/>
                </a:solidFill>
              </a:rPr>
            </a:br>
            <a:r>
              <a:rPr lang="ru-RU" sz="6600" i="1" dirty="0" smtClean="0">
                <a:solidFill>
                  <a:srgbClr val="0070C0"/>
                </a:solidFill>
              </a:rPr>
              <a:t/>
            </a:r>
            <a:br>
              <a:rPr lang="ru-RU" sz="6600" i="1" dirty="0" smtClean="0">
                <a:solidFill>
                  <a:srgbClr val="0070C0"/>
                </a:solidFill>
              </a:rPr>
            </a:br>
            <a:r>
              <a:rPr lang="ru-RU" sz="6600" b="1" i="1" dirty="0" smtClean="0">
                <a:solidFill>
                  <a:srgbClr val="0070C0"/>
                </a:solidFill>
              </a:rPr>
              <a:t>Презентация </a:t>
            </a:r>
            <a:r>
              <a:rPr lang="ru-RU" sz="7200" b="1" i="1" dirty="0" smtClean="0">
                <a:solidFill>
                  <a:srgbClr val="0070C0"/>
                </a:solidFill>
              </a:rPr>
              <a:t>«Домашние животные</a:t>
            </a:r>
            <a:r>
              <a:rPr lang="ru-RU" sz="7200" b="1" i="1" dirty="0" smtClean="0">
                <a:solidFill>
                  <a:srgbClr val="0070C0"/>
                </a:solidFill>
              </a:rPr>
              <a:t>»</a:t>
            </a:r>
            <a:br>
              <a:rPr lang="ru-RU" sz="7200" b="1" i="1" dirty="0" smtClean="0">
                <a:solidFill>
                  <a:srgbClr val="0070C0"/>
                </a:solidFill>
              </a:rPr>
            </a:br>
            <a:r>
              <a:rPr lang="ru-RU" sz="7200" i="1" dirty="0" smtClean="0">
                <a:solidFill>
                  <a:srgbClr val="FF0000"/>
                </a:solidFill>
              </a:rPr>
              <a:t>ХЪА МИЦ1ИРАГ </a:t>
            </a:r>
            <a:endParaRPr lang="ru-RU" sz="72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357826"/>
            <a:ext cx="6172200" cy="101709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120882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3042" y="214290"/>
            <a:ext cx="4572032" cy="3041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6314" y="3143248"/>
            <a:ext cx="3811953" cy="25143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876" y="3393402"/>
            <a:ext cx="3509182" cy="28575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779912" y="5715016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err="1" smtClean="0">
                <a:solidFill>
                  <a:srgbClr val="00B050"/>
                </a:solidFill>
              </a:rPr>
              <a:t>Кьял</a:t>
            </a:r>
            <a:r>
              <a:rPr lang="ru-RU" sz="4800" b="1" i="1" dirty="0" smtClean="0">
                <a:solidFill>
                  <a:srgbClr val="00B050"/>
                </a:solidFill>
              </a:rPr>
              <a:t> – корова </a:t>
            </a:r>
            <a:endParaRPr lang="ru-RU" sz="48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58419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3789040"/>
            <a:ext cx="3744415" cy="27363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4462" y="404664"/>
            <a:ext cx="3906009" cy="29295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3750125"/>
            <a:ext cx="3528392" cy="28195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95536" y="548680"/>
            <a:ext cx="42484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Урчи 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  <a:t>Лошадь </a:t>
            </a:r>
            <a:r>
              <a:rPr lang="ru-RU" sz="2000" dirty="0" smtClean="0">
                <a:solidFill>
                  <a:srgbClr val="7030A0"/>
                </a:solidFill>
                <a:latin typeface="Comic Sans MS" pitchFamily="66" charset="0"/>
              </a:rPr>
              <a:t>– это непарнокопытное млекопитающее. Одно из самых крупных домашних животных. Лошадь – давний помощник человека во всех его делах. На лошадях пахали землю, перевозили грузы, путешествовали.</a:t>
            </a:r>
            <a:endParaRPr lang="ru-RU" sz="2000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82497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88640"/>
            <a:ext cx="4147249" cy="27553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188640"/>
            <a:ext cx="3881239" cy="290813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3356992"/>
            <a:ext cx="4056112" cy="31878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24947" y="3000372"/>
            <a:ext cx="424847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Bookman Old Style" pitchFamily="18" charset="0"/>
              </a:rPr>
              <a:t> </a:t>
            </a:r>
            <a:r>
              <a:rPr lang="ru-RU" sz="2800" b="1" i="1" dirty="0" smtClean="0">
                <a:latin typeface="Bookman Old Style" pitchFamily="18" charset="0"/>
              </a:rPr>
              <a:t>         </a:t>
            </a:r>
            <a:r>
              <a:rPr lang="ru-RU" sz="2800" b="1" i="1" dirty="0" err="1" smtClean="0">
                <a:latin typeface="Bookman Old Style" pitchFamily="18" charset="0"/>
              </a:rPr>
              <a:t>Валри</a:t>
            </a:r>
            <a:r>
              <a:rPr lang="ru-RU" sz="2800" b="1" i="1" dirty="0" smtClean="0">
                <a:latin typeface="Bookman Old Style" pitchFamily="18" charset="0"/>
              </a:rPr>
              <a:t> </a:t>
            </a:r>
          </a:p>
          <a:p>
            <a:r>
              <a:rPr lang="ru-RU" sz="2000" i="1" dirty="0" smtClean="0">
                <a:solidFill>
                  <a:srgbClr val="FF0000"/>
                </a:solidFill>
                <a:latin typeface="Bookman Old Style" pitchFamily="18" charset="0"/>
              </a:rPr>
              <a:t>Верблюды </a:t>
            </a:r>
            <a:r>
              <a:rPr lang="ru-RU" sz="2000" i="1" dirty="0" smtClean="0">
                <a:solidFill>
                  <a:srgbClr val="FF0000"/>
                </a:solidFill>
                <a:latin typeface="Bookman Old Style" pitchFamily="18" charset="0"/>
              </a:rPr>
              <a:t>– домашние млекопитающие травоядные животные. Они бывают двугорбые и одногорбые. Верблюды очень полезные и выносливые животные, недаром их назвали «кораблями пустыни». На верблюдах ездят верхом и перевозят грузы.</a:t>
            </a:r>
            <a:endParaRPr lang="ru-RU" sz="2000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93074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476672"/>
            <a:ext cx="3672408" cy="27503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501008"/>
            <a:ext cx="3788246" cy="27288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3529406"/>
            <a:ext cx="3240360" cy="27979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932040" y="142852"/>
            <a:ext cx="342820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Эмх1е </a:t>
            </a:r>
          </a:p>
          <a:p>
            <a:r>
              <a:rPr lang="ru-RU" sz="2000" dirty="0" err="1" smtClean="0">
                <a:solidFill>
                  <a:srgbClr val="0070C0"/>
                </a:solidFill>
                <a:latin typeface="Comic Sans MS" pitchFamily="66" charset="0"/>
              </a:rPr>
              <a:t>Осел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– это копытное домашнее животное. Человек давно приручил этих животных, и они стали его верными помощниками. Сильный и выносливый, осел может перевозить грузы и даже людей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29208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247464"/>
            <a:ext cx="4026024" cy="30195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1458" y="3573016"/>
            <a:ext cx="3933008" cy="29454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7475" y="516444"/>
            <a:ext cx="3672684" cy="27505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3861048"/>
            <a:ext cx="41764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B050"/>
                </a:solidFill>
                <a:latin typeface="Arial Black" pitchFamily="34" charset="0"/>
              </a:rPr>
              <a:t>Коза – парнокопытное жвачное животное. Предком домашней козы был дикий козел. От коз получают пух и молоко, которое очень полезно детям и взрослым. Из козьего пуха вяжут теплые вещи.</a:t>
            </a:r>
            <a:endParaRPr lang="ru-RU" sz="2000" dirty="0">
              <a:solidFill>
                <a:srgbClr val="00B05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45638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358104"/>
            <a:ext cx="3074640" cy="3366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6" y="142852"/>
            <a:ext cx="3960440" cy="29961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2048" y="4077072"/>
            <a:ext cx="3241696" cy="24033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319972" y="3143248"/>
            <a:ext cx="4681184" cy="3743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Маза </a:t>
            </a:r>
          </a:p>
          <a:p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Овцы </a:t>
            </a: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– домашние парнокопытные животные. Они произошли от диких баранов, которых люди приручили очень давно. Их главная ценность – густая теплая шерсть и молоко. Из молока делают овечий сыр, а из шерсти – пряжу для изготовления теплых вещей.</a:t>
            </a:r>
            <a:endParaRPr lang="ru-RU" sz="2000" i="1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14109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50" y="476672"/>
            <a:ext cx="3638178" cy="29105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45429" y="3418046"/>
            <a:ext cx="4293096" cy="28620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606" y="3478744"/>
            <a:ext cx="3782213" cy="2836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860032" y="214291"/>
            <a:ext cx="345638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u="sng" dirty="0" err="1" smtClean="0"/>
              <a:t>Хя</a:t>
            </a:r>
            <a:r>
              <a:rPr lang="ru-RU" sz="3200" b="1" i="1" u="sng" dirty="0" smtClean="0"/>
              <a:t> </a:t>
            </a:r>
          </a:p>
          <a:p>
            <a:r>
              <a:rPr lang="ru-RU" sz="2000" b="1" i="1" u="sng" dirty="0" smtClean="0">
                <a:solidFill>
                  <a:srgbClr val="CC3300"/>
                </a:solidFill>
              </a:rPr>
              <a:t>Собаки </a:t>
            </a:r>
            <a:r>
              <a:rPr lang="ru-RU" sz="2000" b="1" i="1" u="sng" dirty="0" smtClean="0">
                <a:solidFill>
                  <a:srgbClr val="CC3300"/>
                </a:solidFill>
              </a:rPr>
              <a:t>– млекопитающие животные. Они верой и правдой служат людям уже несколько тысячелетий, их по праву называют лучшими друзьями человека. Предки собак – дикие волки.</a:t>
            </a:r>
            <a:endParaRPr lang="ru-RU" sz="2000" b="1" i="1" u="sng" dirty="0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92010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588538"/>
            <a:ext cx="3936437" cy="2952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6387" y="3883033"/>
            <a:ext cx="3720413" cy="2480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567645"/>
            <a:ext cx="3688234" cy="31907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788024" y="4143380"/>
            <a:ext cx="368823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 Black" pitchFamily="34" charset="0"/>
              </a:rPr>
              <a:t>Жита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Arial Black" pitchFamily="34" charset="0"/>
              </a:rPr>
              <a:t>К</a:t>
            </a:r>
            <a:r>
              <a:rPr lang="ru-RU" b="1" dirty="0" smtClean="0">
                <a:solidFill>
                  <a:srgbClr val="0070C0"/>
                </a:solidFill>
                <a:latin typeface="Arial Black" pitchFamily="34" charset="0"/>
              </a:rPr>
              <a:t>ошка – млекопитающее животное. Ее родственники – тигры, львы и леопарды. Кошки – спутники человека уже много веков.</a:t>
            </a:r>
          </a:p>
          <a:p>
            <a:endParaRPr lang="ru-RU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59353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107</TotalTime>
  <Words>240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      Презентация «Домашние животные» ХЪА МИЦ1ИРАГ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umc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«Домашние животные»</dc:title>
  <dc:creator>User</dc:creator>
  <cp:lastModifiedBy>User</cp:lastModifiedBy>
  <cp:revision>12</cp:revision>
  <dcterms:created xsi:type="dcterms:W3CDTF">2014-05-27T09:49:44Z</dcterms:created>
  <dcterms:modified xsi:type="dcterms:W3CDTF">2020-12-19T10:35:29Z</dcterms:modified>
</cp:coreProperties>
</file>