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002DDE-7FC9-4874-9551-0013D008ED61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19712B-A016-4304-9401-410C8CA67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500438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</a:rPr>
              <a:t/>
            </a:r>
            <a:br>
              <a:rPr lang="ru-RU" sz="6600" b="1" i="1" dirty="0" smtClean="0">
                <a:solidFill>
                  <a:srgbClr val="0070C0"/>
                </a:solidFill>
              </a:rPr>
            </a:br>
            <a:r>
              <a:rPr lang="ru-RU" sz="6600" i="1" dirty="0" smtClean="0">
                <a:solidFill>
                  <a:srgbClr val="0070C0"/>
                </a:solidFill>
              </a:rPr>
              <a:t/>
            </a:r>
            <a:br>
              <a:rPr lang="ru-RU" sz="6600" i="1" dirty="0" smtClean="0">
                <a:solidFill>
                  <a:srgbClr val="0070C0"/>
                </a:solidFill>
              </a:rPr>
            </a:br>
            <a:r>
              <a:rPr lang="ru-RU" sz="6600" i="1" dirty="0" smtClean="0">
                <a:solidFill>
                  <a:srgbClr val="0070C0"/>
                </a:solidFill>
              </a:rPr>
              <a:t/>
            </a:r>
            <a:br>
              <a:rPr lang="ru-RU" sz="6600" i="1" dirty="0" smtClean="0">
                <a:solidFill>
                  <a:srgbClr val="0070C0"/>
                </a:solidFill>
              </a:rPr>
            </a:br>
            <a:r>
              <a:rPr lang="ru-RU" sz="6600" i="1" dirty="0" smtClean="0">
                <a:solidFill>
                  <a:srgbClr val="0070C0"/>
                </a:solidFill>
              </a:rPr>
              <a:t/>
            </a:r>
            <a:br>
              <a:rPr lang="ru-RU" sz="6600" i="1" dirty="0" smtClean="0">
                <a:solidFill>
                  <a:srgbClr val="0070C0"/>
                </a:solidFill>
              </a:rPr>
            </a:br>
            <a:r>
              <a:rPr lang="ru-RU" sz="6600" i="1" dirty="0" smtClean="0">
                <a:solidFill>
                  <a:srgbClr val="0070C0"/>
                </a:solidFill>
              </a:rPr>
              <a:t/>
            </a:r>
            <a:br>
              <a:rPr lang="ru-RU" sz="6600" i="1" dirty="0" smtClean="0">
                <a:solidFill>
                  <a:srgbClr val="0070C0"/>
                </a:solidFill>
              </a:rPr>
            </a:br>
            <a:r>
              <a:rPr lang="ru-RU" sz="6600" i="1" dirty="0" smtClean="0">
                <a:solidFill>
                  <a:srgbClr val="0070C0"/>
                </a:solidFill>
              </a:rPr>
              <a:t/>
            </a:r>
            <a:br>
              <a:rPr lang="ru-RU" sz="6600" i="1" dirty="0" smtClean="0">
                <a:solidFill>
                  <a:srgbClr val="0070C0"/>
                </a:solidFill>
              </a:rPr>
            </a:br>
            <a:r>
              <a:rPr lang="ru-RU" sz="6600" b="1" i="1" dirty="0" smtClean="0">
                <a:solidFill>
                  <a:srgbClr val="0070C0"/>
                </a:solidFill>
              </a:rPr>
              <a:t>Презентация </a:t>
            </a:r>
            <a:r>
              <a:rPr lang="ru-RU" sz="7200" b="1" i="1" dirty="0" smtClean="0">
                <a:solidFill>
                  <a:srgbClr val="0070C0"/>
                </a:solidFill>
              </a:rPr>
              <a:t>«Домашние животные</a:t>
            </a:r>
            <a:r>
              <a:rPr lang="ru-RU" sz="7200" b="1" i="1" dirty="0" smtClean="0">
                <a:solidFill>
                  <a:srgbClr val="0070C0"/>
                </a:solidFill>
              </a:rPr>
              <a:t>»</a:t>
            </a:r>
            <a:br>
              <a:rPr lang="ru-RU" sz="7200" b="1" i="1" dirty="0" smtClean="0">
                <a:solidFill>
                  <a:srgbClr val="0070C0"/>
                </a:solidFill>
              </a:rPr>
            </a:br>
            <a:r>
              <a:rPr lang="ru-RU" sz="7200" i="1" dirty="0" smtClean="0">
                <a:solidFill>
                  <a:srgbClr val="FF0000"/>
                </a:solidFill>
              </a:rPr>
              <a:t>ХЪА МИЦ1ИРАГ 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57826"/>
            <a:ext cx="6172200" cy="10170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2088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214290"/>
            <a:ext cx="4572032" cy="304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3143248"/>
            <a:ext cx="3811953" cy="251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76" y="3393402"/>
            <a:ext cx="3509182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79912" y="571501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solidFill>
                  <a:srgbClr val="00B050"/>
                </a:solidFill>
              </a:rPr>
              <a:t>Кьял</a:t>
            </a:r>
            <a:r>
              <a:rPr lang="ru-RU" sz="4800" b="1" i="1" dirty="0" smtClean="0">
                <a:solidFill>
                  <a:srgbClr val="00B050"/>
                </a:solidFill>
              </a:rPr>
              <a:t> – корова 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841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789040"/>
            <a:ext cx="3744415" cy="2736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462" y="404664"/>
            <a:ext cx="3906009" cy="292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750125"/>
            <a:ext cx="3528392" cy="2819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Урчи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Лошадь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– это непарнокопытное млекопитающее. Одно из самых крупных домашних животных. Лошадь – давний помощник человека во всех его делах. На лошадях пахали землю, перевозили грузы, путешествовали.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24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4147249" cy="2755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88640"/>
            <a:ext cx="3881239" cy="29081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356992"/>
            <a:ext cx="4056112" cy="318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4947" y="3000372"/>
            <a:ext cx="4248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         </a:t>
            </a:r>
            <a:r>
              <a:rPr lang="ru-RU" sz="2800" b="1" i="1" dirty="0" err="1" smtClean="0">
                <a:latin typeface="Bookman Old Style" pitchFamily="18" charset="0"/>
              </a:rPr>
              <a:t>Валри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Bookman Old Style" pitchFamily="18" charset="0"/>
              </a:rPr>
              <a:t>Верблюды </a:t>
            </a:r>
            <a:r>
              <a:rPr lang="ru-RU" sz="2000" i="1" dirty="0" smtClean="0">
                <a:solidFill>
                  <a:srgbClr val="FF0000"/>
                </a:solidFill>
                <a:latin typeface="Bookman Old Style" pitchFamily="18" charset="0"/>
              </a:rPr>
              <a:t>– домашние млекопитающие травоядные животные. Они бывают двугорбые и одногорбые. Верблюды очень полезные и выносливые животные, недаром их назвали «кораблями пустыни». На верблюдах ездят верхом и перевозят грузы.</a:t>
            </a:r>
            <a:endParaRPr lang="ru-RU" sz="20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30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3672408" cy="2750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01008"/>
            <a:ext cx="3788246" cy="2728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529406"/>
            <a:ext cx="3240360" cy="279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32040" y="142852"/>
            <a:ext cx="34282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Эмх1е </a:t>
            </a:r>
          </a:p>
          <a:p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</a:rPr>
              <a:t>Осел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– это копытное домашнее животное. Человек давно приручил этих животных, и они стали его верными помощниками. Сильный и выносливый, осел может перевозить грузы и даже людей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920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7464"/>
            <a:ext cx="4026024" cy="3019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458" y="3573016"/>
            <a:ext cx="3933008" cy="2945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475" y="516444"/>
            <a:ext cx="3672684" cy="2750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86104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Коза – парнокопытное жвачное животное. Предком домашней козы был дикий козел. От коз получают пух и молоко, которое очень полезно детям и взрослым. Из козьего пуха вяжут теплые вещи.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563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58104"/>
            <a:ext cx="3074640" cy="3366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42852"/>
            <a:ext cx="3960440" cy="2996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48" y="4077072"/>
            <a:ext cx="3241696" cy="2403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19972" y="3143248"/>
            <a:ext cx="4681184" cy="3743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Маза </a:t>
            </a:r>
          </a:p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Овцы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– домашние парнокопытные животные. Они произошли от диких баранов, которых люди приручили очень давно. Их главная ценность – густая теплая шерсть и молоко. Из молока делают овечий сыр, а из шерсти – пряжу для изготовления теплых вещей.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410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476672"/>
            <a:ext cx="3638178" cy="291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429" y="3418046"/>
            <a:ext cx="4293096" cy="286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06" y="3478744"/>
            <a:ext cx="3782213" cy="2836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60032" y="214291"/>
            <a:ext cx="34563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err="1" smtClean="0"/>
              <a:t>Хя</a:t>
            </a:r>
            <a:r>
              <a:rPr lang="ru-RU" sz="3200" b="1" i="1" u="sng" dirty="0" smtClean="0"/>
              <a:t> </a:t>
            </a:r>
          </a:p>
          <a:p>
            <a:r>
              <a:rPr lang="ru-RU" sz="2000" b="1" i="1" u="sng" dirty="0" smtClean="0">
                <a:solidFill>
                  <a:srgbClr val="CC3300"/>
                </a:solidFill>
              </a:rPr>
              <a:t>Собаки </a:t>
            </a:r>
            <a:r>
              <a:rPr lang="ru-RU" sz="2000" b="1" i="1" u="sng" dirty="0" smtClean="0">
                <a:solidFill>
                  <a:srgbClr val="CC3300"/>
                </a:solidFill>
              </a:rPr>
              <a:t>– млекопитающие животные. Они верой и правдой служат людям уже несколько тысячелетий, их по праву называют лучшими друзьями человека. Предки собак – дикие волки.</a:t>
            </a:r>
            <a:endParaRPr lang="ru-RU" sz="2000" b="1" i="1" u="sng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201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88538"/>
            <a:ext cx="393643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387" y="3883033"/>
            <a:ext cx="3720413" cy="248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67645"/>
            <a:ext cx="3688234" cy="3190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8024" y="4143380"/>
            <a:ext cx="36882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Жита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К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ошка – млекопитающее животное. Ее родственники – тигры, львы и леопарды. Кошки – спутники человека уже много веков.</a:t>
            </a:r>
          </a:p>
          <a:p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935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240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      Презентация «Домашние животные» ХЪА МИЦ1ИРАГ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«Домашние животные»</dc:title>
  <dc:creator>User</dc:creator>
  <cp:lastModifiedBy>User</cp:lastModifiedBy>
  <cp:revision>12</cp:revision>
  <dcterms:created xsi:type="dcterms:W3CDTF">2014-05-27T09:49:44Z</dcterms:created>
  <dcterms:modified xsi:type="dcterms:W3CDTF">2020-12-19T10:35:29Z</dcterms:modified>
</cp:coreProperties>
</file>