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04EEAA4-3ADB-4D92-851C-F510A7FC245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EA80755-7057-49E8-A17E-AE59BE342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4EEAA4-3ADB-4D92-851C-F510A7FC245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80755-7057-49E8-A17E-AE59BE342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04EEAA4-3ADB-4D92-851C-F510A7FC245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EA80755-7057-49E8-A17E-AE59BE342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4EEAA4-3ADB-4D92-851C-F510A7FC245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80755-7057-49E8-A17E-AE59BE342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4EEAA4-3ADB-4D92-851C-F510A7FC245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EA80755-7057-49E8-A17E-AE59BE342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4EEAA4-3ADB-4D92-851C-F510A7FC245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80755-7057-49E8-A17E-AE59BE342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4EEAA4-3ADB-4D92-851C-F510A7FC245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80755-7057-49E8-A17E-AE59BE342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4EEAA4-3ADB-4D92-851C-F510A7FC245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80755-7057-49E8-A17E-AE59BE342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4EEAA4-3ADB-4D92-851C-F510A7FC245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80755-7057-49E8-A17E-AE59BE342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4EEAA4-3ADB-4D92-851C-F510A7FC245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80755-7057-49E8-A17E-AE59BE342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4EEAA4-3ADB-4D92-851C-F510A7FC245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80755-7057-49E8-A17E-AE59BE342F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04EEAA4-3ADB-4D92-851C-F510A7FC245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EA80755-7057-49E8-A17E-AE59BE342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20040"/>
            <a:ext cx="9001156" cy="1143000"/>
          </a:xfrm>
        </p:spPr>
        <p:txBody>
          <a:bodyPr>
            <a:noAutofit/>
          </a:bodyPr>
          <a:lstStyle/>
          <a:p>
            <a:pPr algn="ctr"/>
            <a:r>
              <a:rPr lang="ru-RU" sz="4800" dirty="0" err="1" smtClean="0">
                <a:solidFill>
                  <a:srgbClr val="FF0000"/>
                </a:solidFill>
                <a:latin typeface="Constantia" pitchFamily="18" charset="0"/>
              </a:rPr>
              <a:t>Дусла</a:t>
            </a:r>
            <a:r>
              <a:rPr lang="ru-RU" sz="4800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ru-RU" sz="4800" dirty="0" err="1" smtClean="0">
                <a:solidFill>
                  <a:srgbClr val="FF0000"/>
                </a:solidFill>
                <a:latin typeface="Constantia" pitchFamily="18" charset="0"/>
              </a:rPr>
              <a:t>манзилти</a:t>
            </a:r>
            <a:r>
              <a:rPr lang="ru-RU" sz="4800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br>
              <a:rPr lang="ru-RU" sz="4800" dirty="0" smtClean="0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Constantia" pitchFamily="18" charset="0"/>
              </a:rPr>
              <a:t>–времена года </a:t>
            </a:r>
            <a:endParaRPr lang="ru-RU" sz="4800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04123"/>
            <a:ext cx="785818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B050"/>
                </a:solidFill>
                <a:latin typeface="Constantia" pitchFamily="18" charset="0"/>
              </a:rPr>
              <a:t>Лето </a:t>
            </a:r>
            <a:r>
              <a:rPr lang="ru-RU" sz="4400" dirty="0" smtClean="0">
                <a:solidFill>
                  <a:srgbClr val="00B050"/>
                </a:solidFill>
                <a:latin typeface="Constantia" pitchFamily="18" charset="0"/>
              </a:rPr>
              <a:t>– дуц</a:t>
            </a:r>
            <a:r>
              <a:rPr lang="ru-RU" sz="6600" dirty="0" smtClean="0">
                <a:solidFill>
                  <a:srgbClr val="00B050"/>
                </a:solidFill>
                <a:latin typeface="Constantia" pitchFamily="18" charset="0"/>
              </a:rPr>
              <a:t>1</a:t>
            </a:r>
            <a:r>
              <a:rPr lang="ru-RU" sz="4400" dirty="0" smtClean="0">
                <a:solidFill>
                  <a:srgbClr val="00B050"/>
                </a:solidFill>
                <a:latin typeface="Constantia" pitchFamily="18" charset="0"/>
              </a:rPr>
              <a:t>рум </a:t>
            </a:r>
            <a:endParaRPr lang="ru-RU" sz="4000" dirty="0">
              <a:solidFill>
                <a:srgbClr val="00B050"/>
              </a:solidFill>
              <a:latin typeface="Constantia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878687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C000"/>
                </a:solidFill>
                <a:latin typeface="Constantia" pitchFamily="18" charset="0"/>
              </a:rPr>
              <a:t>Осень-Г</a:t>
            </a:r>
            <a:r>
              <a:rPr lang="ru-RU" sz="6600" dirty="0" smtClean="0">
                <a:solidFill>
                  <a:srgbClr val="FFC000"/>
                </a:solidFill>
                <a:latin typeface="Constantia" pitchFamily="18" charset="0"/>
              </a:rPr>
              <a:t>1</a:t>
            </a:r>
            <a:r>
              <a:rPr lang="ru-RU" sz="4400" dirty="0" smtClean="0">
                <a:solidFill>
                  <a:srgbClr val="FFC000"/>
                </a:solidFill>
                <a:latin typeface="Constantia" pitchFamily="18" charset="0"/>
              </a:rPr>
              <a:t>ебшни </a:t>
            </a:r>
            <a:endParaRPr lang="ru-RU" sz="4400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928670"/>
            <a:ext cx="878687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nstantia" pitchFamily="18" charset="0"/>
              </a:rPr>
              <a:t>Зима – </a:t>
            </a:r>
            <a:r>
              <a:rPr lang="ru-RU" sz="40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nstantia" pitchFamily="18" charset="0"/>
              </a:rPr>
              <a:t>яни</a:t>
            </a:r>
            <a:r>
              <a:rPr lang="ru-RU" sz="4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nstantia" pitchFamily="18" charset="0"/>
              </a:rPr>
              <a:t> </a:t>
            </a:r>
            <a:endParaRPr lang="ru-RU" sz="4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1"/>
            <a:ext cx="871543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tantia" pitchFamily="18" charset="0"/>
              </a:rPr>
              <a:t>Весна - х</a:t>
            </a:r>
            <a:r>
              <a:rPr lang="ru-RU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tantia" pitchFamily="18" charset="0"/>
              </a:rPr>
              <a:t>1</a:t>
            </a: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tantia" pitchFamily="18" charset="0"/>
              </a:rPr>
              <a:t>еб </a:t>
            </a:r>
            <a:endParaRPr lang="ru-RU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928670"/>
            <a:ext cx="885831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4143404" cy="639510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5300" dirty="0" err="1" smtClean="0">
                <a:solidFill>
                  <a:srgbClr val="FF0000"/>
                </a:solidFill>
                <a:latin typeface="Arial Black" pitchFamily="34" charset="0"/>
              </a:rPr>
              <a:t>Ца</a:t>
            </a:r>
            <a:r>
              <a:rPr lang="ru-RU" sz="5300" dirty="0" smtClean="0">
                <a:solidFill>
                  <a:srgbClr val="FF0000"/>
                </a:solidFill>
                <a:latin typeface="Arial Black" pitchFamily="34" charset="0"/>
              </a:rPr>
              <a:t> – один </a:t>
            </a:r>
            <a:r>
              <a:rPr lang="ru-RU" sz="41300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r>
              <a:rPr lang="ru-RU" sz="41300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142984"/>
            <a:ext cx="45720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20040"/>
            <a:ext cx="4357718" cy="625223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Вец1ал – десять 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800" dirty="0" smtClean="0">
                <a:solidFill>
                  <a:srgbClr val="FF0000"/>
                </a:solidFill>
                <a:latin typeface="Arial Black" pitchFamily="34" charset="0"/>
              </a:rPr>
              <a:t>10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158341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428736"/>
            <a:ext cx="165539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857752" y="5429264"/>
            <a:ext cx="1428760" cy="102647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500174"/>
            <a:ext cx="157339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0"/>
            <a:ext cx="151142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714884"/>
            <a:ext cx="1583393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4857760"/>
            <a:ext cx="1711299" cy="169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3214686"/>
            <a:ext cx="1571636" cy="155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3286124"/>
            <a:ext cx="1583393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02" y="1500174"/>
            <a:ext cx="1500198" cy="148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0607" y="3143248"/>
            <a:ext cx="1583393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178</TotalTime>
  <Words>19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Дусла манзилти  –времена года </vt:lpstr>
      <vt:lpstr>Лето – дуц1рум </vt:lpstr>
      <vt:lpstr>Осень-Г1ебшни </vt:lpstr>
      <vt:lpstr>Зима – яни </vt:lpstr>
      <vt:lpstr>Весна - х1еб </vt:lpstr>
      <vt:lpstr>Ца – один 1 </vt:lpstr>
      <vt:lpstr>Вец1ал – десять 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Дусла манзилти  –времена года </dc:title>
  <dc:creator>User</dc:creator>
  <cp:lastModifiedBy>User</cp:lastModifiedBy>
  <cp:revision>19</cp:revision>
  <dcterms:created xsi:type="dcterms:W3CDTF">2020-12-17T06:15:34Z</dcterms:created>
  <dcterms:modified xsi:type="dcterms:W3CDTF">2020-12-17T09:34:34Z</dcterms:modified>
</cp:coreProperties>
</file>