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815290" cy="192882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Алфавит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на даргинском языке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928934"/>
            <a:ext cx="6643734" cy="34459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Учитель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даргинского языка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– Абдуллаева </a:t>
            </a:r>
            <a:r>
              <a:rPr lang="ru-RU" sz="3200" dirty="0" err="1" smtClean="0">
                <a:solidFill>
                  <a:schemeClr val="tx1"/>
                </a:solidFill>
              </a:rPr>
              <a:t>Патимат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Алжанбековна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Хьунул</a:t>
            </a:r>
            <a:r>
              <a:rPr lang="ru-RU" sz="4800" b="1" dirty="0" smtClean="0"/>
              <a:t> – женщина </a:t>
            </a:r>
            <a:endParaRPr lang="ru-RU" sz="4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00200"/>
            <a:ext cx="3643338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Т1ут1и – виноград </a:t>
            </a:r>
            <a:endParaRPr lang="ru-RU" sz="4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7716" y="1600200"/>
            <a:ext cx="656656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Ч1ич1ала – змея </a:t>
            </a:r>
            <a:endParaRPr lang="ru-RU" sz="44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427" y="1600200"/>
            <a:ext cx="564314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Ц1ерц1 – стрекоза </a:t>
            </a:r>
            <a:endParaRPr lang="ru-RU" sz="44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П1ялп1ялаг </a:t>
            </a:r>
            <a:endParaRPr lang="ru-RU" sz="44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918" y="1600200"/>
            <a:ext cx="375016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г</a:t>
            </a:r>
            <a:r>
              <a:rPr lang="ru-RU" sz="5400" b="1" dirty="0" err="1" smtClean="0"/>
              <a:t>ъял</a:t>
            </a:r>
            <a:r>
              <a:rPr lang="ru-RU" sz="5400" b="1" dirty="0" smtClean="0"/>
              <a:t>- сани </a:t>
            </a:r>
            <a:endParaRPr lang="ru-RU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452" y="1600200"/>
            <a:ext cx="716709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г</a:t>
            </a:r>
            <a:r>
              <a:rPr lang="ru-RU" sz="4000" b="1" dirty="0" err="1" smtClean="0"/>
              <a:t>ьуни</a:t>
            </a:r>
            <a:r>
              <a:rPr lang="ru-RU" sz="4000" b="1" dirty="0" smtClean="0"/>
              <a:t> –дорога 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310438" cy="52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85725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г</a:t>
            </a:r>
            <a:r>
              <a:rPr lang="ru-RU" sz="5400" dirty="0" smtClean="0"/>
              <a:t>1яра – заяц </a:t>
            </a:r>
            <a:endParaRPr lang="ru-RU" sz="5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38803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Кьял</a:t>
            </a:r>
            <a:r>
              <a:rPr lang="ru-RU" sz="4400" b="1" dirty="0" smtClean="0"/>
              <a:t> – корова </a:t>
            </a:r>
            <a:endParaRPr lang="ru-RU" sz="4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9507" y="1600200"/>
            <a:ext cx="478298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К1ана – платок </a:t>
            </a:r>
            <a:endParaRPr lang="ru-RU" sz="4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Къаз</a:t>
            </a:r>
            <a:r>
              <a:rPr lang="ru-RU" sz="4800" b="1" dirty="0" smtClean="0"/>
              <a:t> –гусь </a:t>
            </a:r>
            <a:endParaRPr lang="ru-RU" sz="4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658" y="1600200"/>
            <a:ext cx="455668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Х1ули –глаз </a:t>
            </a:r>
            <a:endParaRPr lang="ru-RU" sz="5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2885" y="1600200"/>
            <a:ext cx="495622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Хъали</a:t>
            </a:r>
            <a:r>
              <a:rPr lang="ru-RU" sz="4400" b="1" dirty="0" smtClean="0"/>
              <a:t> –дом </a:t>
            </a:r>
            <a:endParaRPr lang="ru-RU" sz="44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833" y="1600200"/>
            <a:ext cx="633233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47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Алфавит  на даргинском языке </vt:lpstr>
      <vt:lpstr>гъял- сани </vt:lpstr>
      <vt:lpstr>гьуни –дорога </vt:lpstr>
      <vt:lpstr>г1яра – заяц </vt:lpstr>
      <vt:lpstr>Кьял – корова </vt:lpstr>
      <vt:lpstr>К1ана – платок </vt:lpstr>
      <vt:lpstr>Къаз –гусь </vt:lpstr>
      <vt:lpstr>Х1ули –глаз </vt:lpstr>
      <vt:lpstr>Хъали –дом </vt:lpstr>
      <vt:lpstr>Хьунул – женщина </vt:lpstr>
      <vt:lpstr>Т1ут1и – виноград </vt:lpstr>
      <vt:lpstr>Ч1ич1ала – змея </vt:lpstr>
      <vt:lpstr>Ц1ерц1 – стрекоза </vt:lpstr>
      <vt:lpstr>П1ялп1ялаг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Алфавит  на даргинском языке </dc:title>
  <cp:lastModifiedBy>User</cp:lastModifiedBy>
  <cp:revision>4</cp:revision>
  <dcterms:modified xsi:type="dcterms:W3CDTF">2021-02-13T07:09:46Z</dcterms:modified>
</cp:coreProperties>
</file>