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4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815290" cy="1928826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Алфавит</a:t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 на даргинском языке 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2928934"/>
            <a:ext cx="6643734" cy="344598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Учитель 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 даргинского языка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 </a:t>
            </a:r>
            <a:endParaRPr lang="ru-RU" sz="3200" dirty="0" smtClean="0">
              <a:solidFill>
                <a:srgbClr val="FF0000"/>
              </a:solidFill>
            </a:endParaRPr>
          </a:p>
          <a:p>
            <a:r>
              <a:rPr lang="ru-RU" sz="3200" dirty="0" smtClean="0">
                <a:solidFill>
                  <a:schemeClr val="tx1"/>
                </a:solidFill>
              </a:rPr>
              <a:t>– Абдуллаева </a:t>
            </a:r>
            <a:r>
              <a:rPr lang="ru-RU" sz="3200" dirty="0" err="1" smtClean="0">
                <a:solidFill>
                  <a:schemeClr val="tx1"/>
                </a:solidFill>
              </a:rPr>
              <a:t>Патимат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Алжанбековна</a:t>
            </a:r>
            <a:r>
              <a:rPr lang="ru-RU" sz="3200" dirty="0" smtClean="0">
                <a:solidFill>
                  <a:schemeClr val="tx1"/>
                </a:solidFill>
              </a:rPr>
              <a:t>. 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err="1" smtClean="0"/>
              <a:t>Хьунул</a:t>
            </a:r>
            <a:r>
              <a:rPr lang="ru-RU" sz="4800" b="1" dirty="0" smtClean="0"/>
              <a:t> – женщина </a:t>
            </a:r>
            <a:endParaRPr lang="ru-RU" sz="4800" b="1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600200"/>
            <a:ext cx="3643338" cy="490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Т1ут1и – виноград </a:t>
            </a:r>
            <a:endParaRPr lang="ru-RU" sz="4000" b="1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07716" y="1600200"/>
            <a:ext cx="6566568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Ч1ич1ала – змея </a:t>
            </a:r>
            <a:endParaRPr lang="ru-RU" sz="4400" b="1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69427" y="1600200"/>
            <a:ext cx="5643145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Ц1ерц1 – стрекоза </a:t>
            </a:r>
            <a:endParaRPr lang="ru-RU" sz="4400" b="1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54187" y="1600200"/>
            <a:ext cx="4873625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П1ялп1ялаг </a:t>
            </a:r>
            <a:endParaRPr lang="ru-RU" sz="4400" b="1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5918" y="1600200"/>
            <a:ext cx="3750164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err="1" smtClean="0"/>
              <a:t>г</a:t>
            </a:r>
            <a:r>
              <a:rPr lang="ru-RU" sz="5400" b="1" dirty="0" err="1" smtClean="0"/>
              <a:t>ъял</a:t>
            </a:r>
            <a:r>
              <a:rPr lang="ru-RU" sz="5400" b="1" dirty="0" smtClean="0"/>
              <a:t>- сани </a:t>
            </a:r>
            <a:endParaRPr lang="ru-RU" sz="54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7452" y="1600200"/>
            <a:ext cx="7167096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 smtClean="0"/>
              <a:t>г</a:t>
            </a:r>
            <a:r>
              <a:rPr lang="ru-RU" sz="4000" b="1" dirty="0" err="1" smtClean="0"/>
              <a:t>ьуни</a:t>
            </a:r>
            <a:r>
              <a:rPr lang="ru-RU" sz="4000" b="1" dirty="0" smtClean="0"/>
              <a:t> –дорога 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214422"/>
            <a:ext cx="7310438" cy="5259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7467600" cy="857256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г</a:t>
            </a:r>
            <a:r>
              <a:rPr lang="ru-RU" sz="5400" dirty="0" smtClean="0"/>
              <a:t>1яра – заяц </a:t>
            </a:r>
            <a:endParaRPr lang="ru-RU" sz="5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571612"/>
            <a:ext cx="4388035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err="1" smtClean="0"/>
              <a:t>Кьял</a:t>
            </a:r>
            <a:r>
              <a:rPr lang="ru-RU" sz="4400" b="1" dirty="0" smtClean="0"/>
              <a:t> – корова </a:t>
            </a:r>
            <a:endParaRPr lang="ru-RU" sz="4400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9507" y="1600200"/>
            <a:ext cx="4782985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826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/>
              <a:t>К1ана – платок </a:t>
            </a:r>
            <a:endParaRPr lang="ru-RU" sz="4800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4187" y="1600200"/>
            <a:ext cx="4873625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err="1" smtClean="0"/>
              <a:t>Къаз</a:t>
            </a:r>
            <a:r>
              <a:rPr lang="ru-RU" sz="4800" b="1" dirty="0" smtClean="0"/>
              <a:t> –гусь </a:t>
            </a:r>
            <a:endParaRPr lang="ru-RU" sz="4800" b="1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2658" y="1600200"/>
            <a:ext cx="4556684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/>
              <a:t>Х1ули –глаз </a:t>
            </a:r>
            <a:endParaRPr lang="ru-RU" sz="5400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2885" y="1600200"/>
            <a:ext cx="4956229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err="1" smtClean="0"/>
              <a:t>Хъали</a:t>
            </a:r>
            <a:r>
              <a:rPr lang="ru-RU" sz="4400" b="1" dirty="0" smtClean="0"/>
              <a:t> –дом </a:t>
            </a:r>
            <a:endParaRPr lang="ru-RU" sz="4400" b="1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4833" y="1600200"/>
            <a:ext cx="6332334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</TotalTime>
  <Words>47</Words>
  <PresentationFormat>Экран (4:3)</PresentationFormat>
  <Paragraphs>18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Алфавит  на даргинском языке </vt:lpstr>
      <vt:lpstr>гъял- сани </vt:lpstr>
      <vt:lpstr>гьуни –дорога </vt:lpstr>
      <vt:lpstr>г1яра – заяц </vt:lpstr>
      <vt:lpstr>Кьял – корова </vt:lpstr>
      <vt:lpstr>К1ана – платок </vt:lpstr>
      <vt:lpstr>Къаз –гусь </vt:lpstr>
      <vt:lpstr>Х1ули –глаз </vt:lpstr>
      <vt:lpstr>Хъали –дом </vt:lpstr>
      <vt:lpstr>Хьунул – женщина </vt:lpstr>
      <vt:lpstr>Т1ут1и – виноград </vt:lpstr>
      <vt:lpstr>Ч1ич1ала – змея </vt:lpstr>
      <vt:lpstr>Ц1ерц1 – стрекоза </vt:lpstr>
      <vt:lpstr>П1ялп1ялаг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Алфавит  на даргинском языке </dc:title>
  <cp:lastModifiedBy>User</cp:lastModifiedBy>
  <cp:revision>4</cp:revision>
  <dcterms:modified xsi:type="dcterms:W3CDTF">2021-02-13T07:09:46Z</dcterms:modified>
</cp:coreProperties>
</file>