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9" r:id="rId2"/>
    <p:sldId id="256" r:id="rId3"/>
    <p:sldId id="257" r:id="rId4"/>
    <p:sldId id="258" r:id="rId5"/>
    <p:sldId id="270" r:id="rId6"/>
    <p:sldId id="259" r:id="rId7"/>
    <p:sldId id="260" r:id="rId8"/>
    <p:sldId id="262" r:id="rId9"/>
    <p:sldId id="261" r:id="rId10"/>
    <p:sldId id="265" r:id="rId11"/>
    <p:sldId id="263" r:id="rId12"/>
    <p:sldId id="272" r:id="rId13"/>
    <p:sldId id="266" r:id="rId14"/>
    <p:sldId id="267" r:id="rId15"/>
    <p:sldId id="264" r:id="rId16"/>
    <p:sldId id="271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A6115-E4F9-477A-8F8E-E6CE22372627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1BB21-0EF7-444D-9AB1-9BD4A6D2B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1BB21-0EF7-444D-9AB1-9BD4A6D2BB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1BB21-0EF7-444D-9AB1-9BD4A6D2BB6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19" cy="1539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Салам , ник1а дуч1анти,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Салам, ах1ерти дурх1ни.</a:t>
            </a:r>
          </a:p>
          <a:p>
            <a:pPr algn="ctr">
              <a:buNone/>
            </a:pPr>
            <a:r>
              <a:rPr lang="ru-RU" b="1" dirty="0" err="1" smtClean="0">
                <a:solidFill>
                  <a:srgbClr val="C00000"/>
                </a:solidFill>
              </a:rPr>
              <a:t>Шалатили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адулхъаб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Х1ушаб </a:t>
            </a:r>
            <a:r>
              <a:rPr lang="ru-RU" b="1" dirty="0" err="1" smtClean="0">
                <a:solidFill>
                  <a:srgbClr val="C00000"/>
                </a:solidFill>
              </a:rPr>
              <a:t>гьар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дусла</a:t>
            </a:r>
            <a:r>
              <a:rPr lang="ru-RU" b="1" dirty="0" smtClean="0">
                <a:solidFill>
                  <a:srgbClr val="C00000"/>
                </a:solidFill>
              </a:rPr>
              <a:t> бурх1ни.</a:t>
            </a: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b="1" dirty="0" err="1" smtClean="0">
                <a:solidFill>
                  <a:srgbClr val="C00000"/>
                </a:solidFill>
              </a:rPr>
              <a:t>Багьудлумала</a:t>
            </a:r>
            <a:r>
              <a:rPr lang="ru-RU" b="1" dirty="0" smtClean="0">
                <a:solidFill>
                  <a:srgbClr val="C00000"/>
                </a:solidFill>
              </a:rPr>
              <a:t>  х1урхъи </a:t>
            </a:r>
          </a:p>
          <a:p>
            <a:pPr algn="ctr">
              <a:buNone/>
            </a:pPr>
            <a:r>
              <a:rPr lang="ru-RU" b="1" dirty="0" err="1" smtClean="0">
                <a:solidFill>
                  <a:srgbClr val="C00000"/>
                </a:solidFill>
              </a:rPr>
              <a:t>Ахъаба</a:t>
            </a:r>
            <a:r>
              <a:rPr lang="ru-RU" b="1" dirty="0" smtClean="0">
                <a:solidFill>
                  <a:srgbClr val="C00000"/>
                </a:solidFill>
              </a:rPr>
              <a:t> тякх1едухъи.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Г1илмула </a:t>
            </a:r>
            <a:r>
              <a:rPr lang="ru-RU" b="1" dirty="0" err="1" smtClean="0">
                <a:solidFill>
                  <a:srgbClr val="C00000"/>
                </a:solidFill>
              </a:rPr>
              <a:t>мурхьси</a:t>
            </a:r>
            <a:r>
              <a:rPr lang="ru-RU" b="1" dirty="0" smtClean="0">
                <a:solidFill>
                  <a:srgbClr val="C00000"/>
                </a:solidFill>
              </a:rPr>
              <a:t> лут1и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Къяйц1бараба черх1елк1и.</a:t>
            </a: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b="1" dirty="0" err="1" smtClean="0">
                <a:solidFill>
                  <a:srgbClr val="C00000"/>
                </a:solidFill>
              </a:rPr>
              <a:t>Нешван</a:t>
            </a:r>
            <a:r>
              <a:rPr lang="ru-RU" b="1" dirty="0" smtClean="0">
                <a:solidFill>
                  <a:srgbClr val="C00000"/>
                </a:solidFill>
              </a:rPr>
              <a:t> ах1ерли </a:t>
            </a:r>
            <a:r>
              <a:rPr lang="ru-RU" b="1" dirty="0" err="1" smtClean="0">
                <a:solidFill>
                  <a:srgbClr val="C00000"/>
                </a:solidFill>
              </a:rPr>
              <a:t>калаб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Х1ушаб </a:t>
            </a:r>
            <a:r>
              <a:rPr lang="ru-RU" b="1" dirty="0" err="1" smtClean="0">
                <a:solidFill>
                  <a:srgbClr val="C00000"/>
                </a:solidFill>
              </a:rPr>
              <a:t>даргала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мезра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Пасих1ти </a:t>
            </a:r>
            <a:r>
              <a:rPr lang="ru-RU" b="1" dirty="0" err="1" smtClean="0">
                <a:solidFill>
                  <a:srgbClr val="C00000"/>
                </a:solidFill>
              </a:rPr>
              <a:t>детаахъес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</a:p>
          <a:p>
            <a:pPr algn="ctr">
              <a:buNone/>
            </a:pPr>
            <a:r>
              <a:rPr lang="ru-RU" b="1" dirty="0" err="1" smtClean="0">
                <a:solidFill>
                  <a:srgbClr val="C00000"/>
                </a:solidFill>
              </a:rPr>
              <a:t>Кумекдиаб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сарира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                                                     </a:t>
            </a:r>
            <a:r>
              <a:rPr lang="ru-RU" sz="3100" dirty="0" err="1" smtClean="0"/>
              <a:t>Рашид</a:t>
            </a:r>
            <a:r>
              <a:rPr lang="ru-RU" sz="3100" dirty="0" smtClean="0"/>
              <a:t> Рашидов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Нешлис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54292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numCol="2">
            <a:normAutofit fontScale="25000" lnSpcReduction="20000"/>
          </a:bodyPr>
          <a:lstStyle/>
          <a:p>
            <a:pPr>
              <a:buNone/>
            </a:pPr>
            <a:r>
              <a:rPr lang="ru-RU" sz="9600" b="1" dirty="0" smtClean="0"/>
              <a:t>Чум </a:t>
            </a:r>
            <a:r>
              <a:rPr lang="ru-RU" sz="9600" b="1" dirty="0" err="1" smtClean="0"/>
              <a:t>азир</a:t>
            </a:r>
            <a:r>
              <a:rPr lang="ru-RU" sz="9600" b="1" dirty="0" smtClean="0"/>
              <a:t> </a:t>
            </a:r>
            <a:r>
              <a:rPr lang="ru-RU" sz="9600" b="1" dirty="0" err="1" smtClean="0"/>
              <a:t>тугъ</a:t>
            </a:r>
            <a:r>
              <a:rPr lang="ru-RU" sz="9600" b="1" dirty="0" smtClean="0"/>
              <a:t> </a:t>
            </a:r>
            <a:r>
              <a:rPr lang="ru-RU" sz="9600" b="1" dirty="0" err="1" smtClean="0"/>
              <a:t>делк</a:t>
            </a:r>
            <a:r>
              <a:rPr lang="en-US" sz="9600" b="1" dirty="0" smtClean="0"/>
              <a:t>I</a:t>
            </a:r>
            <a:r>
              <a:rPr lang="ru-RU" sz="9600" b="1" dirty="0" err="1" smtClean="0"/>
              <a:t>алра</a:t>
            </a:r>
            <a:endParaRPr lang="ru-RU" sz="9600" b="1" dirty="0" smtClean="0"/>
          </a:p>
          <a:p>
            <a:pPr>
              <a:buNone/>
            </a:pPr>
            <a:r>
              <a:rPr lang="ru-RU" sz="9600" b="1" dirty="0" err="1" smtClean="0"/>
              <a:t>Поэтли</a:t>
            </a:r>
            <a:r>
              <a:rPr lang="ru-RU" sz="9600" b="1" dirty="0" smtClean="0"/>
              <a:t> </a:t>
            </a:r>
            <a:r>
              <a:rPr lang="ru-RU" sz="9600" b="1" dirty="0" err="1" smtClean="0"/>
              <a:t>нешличила</a:t>
            </a:r>
            <a:r>
              <a:rPr lang="ru-RU" sz="9600" b="1" dirty="0" smtClean="0"/>
              <a:t>,</a:t>
            </a:r>
          </a:p>
          <a:p>
            <a:pPr>
              <a:buNone/>
            </a:pPr>
            <a:r>
              <a:rPr lang="ru-RU" sz="9600" b="1" dirty="0" err="1" smtClean="0"/>
              <a:t>Таманбируси</a:t>
            </a:r>
            <a:r>
              <a:rPr lang="ru-RU" sz="9600" b="1" dirty="0" smtClean="0"/>
              <a:t> ах</a:t>
            </a:r>
            <a:r>
              <a:rPr lang="en-US" sz="9600" b="1" dirty="0" smtClean="0"/>
              <a:t>I</a:t>
            </a:r>
            <a:r>
              <a:rPr lang="ru-RU" sz="9600" b="1" dirty="0" err="1" smtClean="0"/>
              <a:t>ен</a:t>
            </a:r>
            <a:endParaRPr lang="ru-RU" sz="9600" b="1" dirty="0" smtClean="0"/>
          </a:p>
          <a:p>
            <a:pPr>
              <a:buNone/>
            </a:pPr>
            <a:r>
              <a:rPr lang="ru-RU" sz="9600" b="1" dirty="0" err="1" smtClean="0"/>
              <a:t>Буруси</a:t>
            </a:r>
            <a:r>
              <a:rPr lang="ru-RU" sz="9600" b="1" dirty="0" smtClean="0"/>
              <a:t> </a:t>
            </a:r>
            <a:r>
              <a:rPr lang="ru-RU" sz="9600" b="1" dirty="0" err="1" smtClean="0"/>
              <a:t>иличила</a:t>
            </a:r>
            <a:r>
              <a:rPr lang="ru-RU" sz="9600" b="1" dirty="0" smtClean="0"/>
              <a:t>.</a:t>
            </a:r>
          </a:p>
          <a:p>
            <a:pPr>
              <a:buNone/>
            </a:pPr>
            <a:endParaRPr lang="ru-RU" sz="9600" b="1" dirty="0" smtClean="0"/>
          </a:p>
          <a:p>
            <a:pPr>
              <a:buNone/>
            </a:pPr>
            <a:r>
              <a:rPr lang="ru-RU" sz="9600" b="1" dirty="0" err="1" smtClean="0"/>
              <a:t>Нешличила</a:t>
            </a:r>
            <a:r>
              <a:rPr lang="ru-RU" sz="9600" b="1" dirty="0" smtClean="0"/>
              <a:t> </a:t>
            </a:r>
            <a:r>
              <a:rPr lang="ru-RU" sz="9600" b="1" dirty="0" err="1" smtClean="0"/>
              <a:t>ца</a:t>
            </a:r>
            <a:r>
              <a:rPr lang="ru-RU" sz="9600" b="1" dirty="0" smtClean="0"/>
              <a:t> дек</a:t>
            </a:r>
            <a:r>
              <a:rPr lang="en-US" sz="9600" b="1" dirty="0" smtClean="0"/>
              <a:t>I</a:t>
            </a:r>
            <a:r>
              <a:rPr lang="ru-RU" sz="9600" b="1" dirty="0" smtClean="0"/>
              <a:t>ар</a:t>
            </a:r>
          </a:p>
          <a:p>
            <a:pPr>
              <a:buNone/>
            </a:pPr>
            <a:r>
              <a:rPr lang="ru-RU" sz="9600" b="1" dirty="0" smtClean="0"/>
              <a:t>Се буру </a:t>
            </a:r>
            <a:r>
              <a:rPr lang="ru-RU" sz="9600" b="1" dirty="0" err="1" smtClean="0"/>
              <a:t>дунъялизи</a:t>
            </a:r>
            <a:r>
              <a:rPr lang="ru-RU" sz="9600" b="1" dirty="0" smtClean="0"/>
              <a:t>,</a:t>
            </a:r>
          </a:p>
          <a:p>
            <a:pPr>
              <a:buNone/>
            </a:pPr>
            <a:r>
              <a:rPr lang="ru-RU" sz="9600" b="1" dirty="0" err="1" smtClean="0"/>
              <a:t>Кабурцалли</a:t>
            </a:r>
            <a:r>
              <a:rPr lang="ru-RU" sz="9600" b="1" dirty="0" smtClean="0"/>
              <a:t> </a:t>
            </a:r>
            <a:r>
              <a:rPr lang="ru-RU" sz="9600" b="1" dirty="0" err="1" smtClean="0"/>
              <a:t>иш</a:t>
            </a:r>
            <a:r>
              <a:rPr lang="ru-RU" sz="9600" b="1" dirty="0" smtClean="0"/>
              <a:t> </a:t>
            </a:r>
            <a:r>
              <a:rPr lang="ru-RU" sz="9600" b="1" dirty="0" err="1" smtClean="0"/>
              <a:t>дунъя</a:t>
            </a:r>
            <a:endParaRPr lang="ru-RU" sz="9600" b="1" dirty="0" smtClean="0"/>
          </a:p>
          <a:p>
            <a:pPr>
              <a:buNone/>
            </a:pPr>
            <a:r>
              <a:rPr lang="ru-RU" sz="9600" b="1" dirty="0" err="1" smtClean="0"/>
              <a:t>Нешла</a:t>
            </a:r>
            <a:r>
              <a:rPr lang="ru-RU" sz="9600" b="1" dirty="0" smtClean="0"/>
              <a:t> </a:t>
            </a:r>
            <a:r>
              <a:rPr lang="ru-RU" sz="9600" b="1" dirty="0" err="1" smtClean="0"/>
              <a:t>ца</a:t>
            </a:r>
            <a:r>
              <a:rPr lang="ru-RU" sz="9600" b="1" dirty="0" smtClean="0"/>
              <a:t> </a:t>
            </a:r>
            <a:r>
              <a:rPr lang="ru-RU" sz="9600" b="1" dirty="0" err="1" smtClean="0"/>
              <a:t>урк</a:t>
            </a:r>
            <a:r>
              <a:rPr lang="en-US" sz="9600" b="1" dirty="0" smtClean="0"/>
              <a:t>I</a:t>
            </a:r>
            <a:r>
              <a:rPr lang="ru-RU" sz="9600" b="1" dirty="0" err="1" smtClean="0"/>
              <a:t>илизи</a:t>
            </a:r>
            <a:r>
              <a:rPr lang="ru-RU" sz="9600" b="1" dirty="0" smtClean="0"/>
              <a:t>.</a:t>
            </a:r>
          </a:p>
          <a:p>
            <a:pPr>
              <a:buNone/>
            </a:pPr>
            <a:endParaRPr lang="ru-RU" sz="9600" b="1" dirty="0" smtClean="0"/>
          </a:p>
          <a:p>
            <a:pPr>
              <a:buNone/>
            </a:pPr>
            <a:r>
              <a:rPr lang="ru-RU" sz="9600" b="1" dirty="0" err="1" smtClean="0"/>
              <a:t>Кабурхалли</a:t>
            </a:r>
            <a:r>
              <a:rPr lang="ru-RU" sz="9600" b="1" dirty="0" smtClean="0"/>
              <a:t> </a:t>
            </a:r>
            <a:r>
              <a:rPr lang="ru-RU" sz="9600" b="1" dirty="0" err="1" smtClean="0"/>
              <a:t>къайгъначил</a:t>
            </a:r>
            <a:endParaRPr lang="ru-RU" sz="9600" b="1" dirty="0" smtClean="0"/>
          </a:p>
          <a:p>
            <a:pPr>
              <a:buNone/>
            </a:pPr>
            <a:r>
              <a:rPr lang="ru-RU" sz="9600" b="1" dirty="0" err="1" smtClean="0"/>
              <a:t>Суалтачил</a:t>
            </a:r>
            <a:r>
              <a:rPr lang="ru-RU" sz="9600" b="1" dirty="0" smtClean="0"/>
              <a:t>, </a:t>
            </a:r>
            <a:r>
              <a:rPr lang="ru-RU" sz="9600" b="1" dirty="0" err="1" smtClean="0"/>
              <a:t>жалтачил</a:t>
            </a:r>
            <a:r>
              <a:rPr lang="ru-RU" sz="9600" b="1" dirty="0" smtClean="0"/>
              <a:t>.</a:t>
            </a:r>
          </a:p>
          <a:p>
            <a:pPr>
              <a:buNone/>
            </a:pPr>
            <a:r>
              <a:rPr lang="ru-RU" sz="9600" b="1" dirty="0" err="1" smtClean="0"/>
              <a:t>Дарманагар</a:t>
            </a:r>
            <a:r>
              <a:rPr lang="ru-RU" sz="9600" b="1" dirty="0" smtClean="0"/>
              <a:t> </a:t>
            </a:r>
            <a:r>
              <a:rPr lang="ru-RU" sz="9600" b="1" dirty="0" err="1" smtClean="0"/>
              <a:t>дардличил</a:t>
            </a:r>
            <a:endParaRPr lang="ru-RU" sz="9600" b="1" dirty="0" smtClean="0"/>
          </a:p>
          <a:p>
            <a:pPr>
              <a:buNone/>
            </a:pPr>
            <a:r>
              <a:rPr lang="ru-RU" sz="9600" b="1" dirty="0" err="1" smtClean="0"/>
              <a:t>Дубагар</a:t>
            </a:r>
            <a:r>
              <a:rPr lang="ru-RU" sz="9600" b="1" dirty="0" smtClean="0"/>
              <a:t> </a:t>
            </a:r>
            <a:r>
              <a:rPr lang="ru-RU" sz="9600" b="1" dirty="0" err="1" smtClean="0"/>
              <a:t>шаддешличил</a:t>
            </a:r>
            <a:r>
              <a:rPr lang="ru-RU" sz="9600" b="1" dirty="0" smtClean="0"/>
              <a:t>.</a:t>
            </a:r>
          </a:p>
          <a:p>
            <a:pPr>
              <a:buNone/>
            </a:pPr>
            <a:endParaRPr lang="ru-RU" sz="9600" b="1" dirty="0" smtClean="0"/>
          </a:p>
          <a:p>
            <a:pPr>
              <a:buNone/>
            </a:pPr>
            <a:endParaRPr lang="ru-RU" sz="9600" b="1" dirty="0" smtClean="0"/>
          </a:p>
          <a:p>
            <a:pPr>
              <a:buNone/>
            </a:pPr>
            <a:endParaRPr lang="ru-RU" sz="9600" b="1" dirty="0" smtClean="0"/>
          </a:p>
          <a:p>
            <a:pPr>
              <a:buNone/>
            </a:pPr>
            <a:endParaRPr lang="ru-RU" sz="9600" b="1" dirty="0" smtClean="0"/>
          </a:p>
          <a:p>
            <a:pPr>
              <a:buNone/>
            </a:pPr>
            <a:r>
              <a:rPr lang="ru-RU" sz="9600" b="1" dirty="0" err="1" smtClean="0"/>
              <a:t>Гьарбизурси</a:t>
            </a:r>
            <a:r>
              <a:rPr lang="ru-RU" sz="9600" b="1" dirty="0" smtClean="0"/>
              <a:t> </a:t>
            </a:r>
            <a:r>
              <a:rPr lang="ru-RU" sz="9600" b="1" dirty="0" err="1" smtClean="0"/>
              <a:t>ганзличи</a:t>
            </a:r>
            <a:endParaRPr lang="ru-RU" sz="9600" b="1" dirty="0" smtClean="0"/>
          </a:p>
          <a:p>
            <a:pPr>
              <a:buNone/>
            </a:pPr>
            <a:r>
              <a:rPr lang="ru-RU" sz="9600" b="1" dirty="0" smtClean="0"/>
              <a:t> Х</a:t>
            </a:r>
            <a:r>
              <a:rPr lang="en-US" sz="9600" b="1" dirty="0" smtClean="0"/>
              <a:t>I</a:t>
            </a:r>
            <a:r>
              <a:rPr lang="ru-RU" sz="9600" b="1" dirty="0" err="1" smtClean="0"/>
              <a:t>улрурк</a:t>
            </a:r>
            <a:r>
              <a:rPr lang="en-US" sz="9600" b="1" dirty="0" smtClean="0"/>
              <a:t>I</a:t>
            </a:r>
            <a:r>
              <a:rPr lang="ru-RU" sz="9600" b="1" dirty="0" err="1" smtClean="0"/>
              <a:t>усира</a:t>
            </a:r>
            <a:r>
              <a:rPr lang="ru-RU" sz="9600" b="1" dirty="0" smtClean="0"/>
              <a:t> </a:t>
            </a:r>
            <a:r>
              <a:rPr lang="ru-RU" sz="9600" b="1" dirty="0" err="1" smtClean="0"/>
              <a:t>неш</a:t>
            </a:r>
            <a:r>
              <a:rPr lang="ru-RU" sz="9600" b="1" dirty="0" smtClean="0"/>
              <a:t> </a:t>
            </a:r>
            <a:r>
              <a:rPr lang="ru-RU" sz="9600" b="1" dirty="0" err="1" smtClean="0"/>
              <a:t>сар</a:t>
            </a:r>
            <a:r>
              <a:rPr lang="ru-RU" sz="9600" b="1" dirty="0" smtClean="0"/>
              <a:t>,</a:t>
            </a:r>
          </a:p>
          <a:p>
            <a:pPr>
              <a:buNone/>
            </a:pPr>
            <a:r>
              <a:rPr lang="ru-RU" sz="9600" b="1" dirty="0" err="1" smtClean="0"/>
              <a:t>Ат</a:t>
            </a:r>
            <a:r>
              <a:rPr lang="en-US" sz="9600" b="1" dirty="0" smtClean="0"/>
              <a:t>I</a:t>
            </a:r>
            <a:r>
              <a:rPr lang="ru-RU" sz="9600" b="1" dirty="0" err="1" smtClean="0"/>
              <a:t>унси</a:t>
            </a:r>
            <a:r>
              <a:rPr lang="ru-RU" sz="9600" b="1" dirty="0" smtClean="0"/>
              <a:t> </a:t>
            </a:r>
            <a:r>
              <a:rPr lang="ru-RU" sz="9600" b="1" dirty="0" err="1" smtClean="0"/>
              <a:t>занзиличи</a:t>
            </a:r>
            <a:endParaRPr lang="ru-RU" sz="9600" b="1" dirty="0" smtClean="0"/>
          </a:p>
          <a:p>
            <a:pPr>
              <a:buNone/>
            </a:pPr>
            <a:r>
              <a:rPr lang="ru-RU" sz="9600" b="1" dirty="0" smtClean="0"/>
              <a:t>Ц</a:t>
            </a:r>
            <a:r>
              <a:rPr lang="en-US" sz="9600" b="1" dirty="0" smtClean="0"/>
              <a:t>I</a:t>
            </a:r>
            <a:r>
              <a:rPr lang="ru-RU" sz="9600" b="1" dirty="0" err="1" smtClean="0"/>
              <a:t>умрикусира</a:t>
            </a:r>
            <a:r>
              <a:rPr lang="ru-RU" sz="9600" b="1" dirty="0" smtClean="0"/>
              <a:t> </a:t>
            </a:r>
            <a:r>
              <a:rPr lang="ru-RU" sz="9600" b="1" dirty="0" err="1" smtClean="0"/>
              <a:t>неш</a:t>
            </a:r>
            <a:r>
              <a:rPr lang="ru-RU" sz="9600" b="1" dirty="0" smtClean="0"/>
              <a:t> </a:t>
            </a:r>
            <a:r>
              <a:rPr lang="ru-RU" sz="9600" b="1" dirty="0" err="1" smtClean="0"/>
              <a:t>сар</a:t>
            </a:r>
            <a:r>
              <a:rPr lang="ru-RU" sz="9600" b="1" dirty="0" smtClean="0"/>
              <a:t>.</a:t>
            </a:r>
          </a:p>
          <a:p>
            <a:pPr>
              <a:buNone/>
            </a:pPr>
            <a:endParaRPr lang="ru-RU" sz="9600" b="1" dirty="0" smtClean="0"/>
          </a:p>
          <a:p>
            <a:pPr>
              <a:buNone/>
            </a:pPr>
            <a:r>
              <a:rPr lang="ru-RU" sz="9600" b="1" dirty="0" err="1" smtClean="0"/>
              <a:t>Илгу</a:t>
            </a:r>
            <a:r>
              <a:rPr lang="ru-RU" sz="9600" b="1" dirty="0" smtClean="0"/>
              <a:t> </a:t>
            </a:r>
            <a:r>
              <a:rPr lang="ru-RU" sz="9600" b="1" dirty="0" err="1" smtClean="0"/>
              <a:t>делхъли</a:t>
            </a:r>
            <a:r>
              <a:rPr lang="ru-RU" sz="9600" b="1" dirty="0" smtClean="0"/>
              <a:t> </a:t>
            </a:r>
            <a:r>
              <a:rPr lang="ru-RU" sz="9600" b="1" dirty="0" err="1" smtClean="0"/>
              <a:t>рулхъуси</a:t>
            </a:r>
            <a:r>
              <a:rPr lang="ru-RU" sz="9600" b="1" dirty="0" smtClean="0"/>
              <a:t>,</a:t>
            </a:r>
          </a:p>
          <a:p>
            <a:pPr>
              <a:buNone/>
            </a:pPr>
            <a:r>
              <a:rPr lang="ru-RU" sz="9600" b="1" dirty="0" smtClean="0"/>
              <a:t>К</a:t>
            </a:r>
            <a:r>
              <a:rPr lang="en-US" sz="9600" b="1" dirty="0" smtClean="0"/>
              <a:t>I</a:t>
            </a:r>
            <a:r>
              <a:rPr lang="ru-RU" sz="9600" b="1" dirty="0" smtClean="0"/>
              <a:t>ел </a:t>
            </a:r>
            <a:r>
              <a:rPr lang="ru-RU" sz="9600" b="1" dirty="0" err="1" smtClean="0"/>
              <a:t>урки</a:t>
            </a:r>
            <a:r>
              <a:rPr lang="ru-RU" sz="9600" b="1" dirty="0" smtClean="0"/>
              <a:t> </a:t>
            </a:r>
            <a:r>
              <a:rPr lang="ru-RU" sz="9600" b="1" dirty="0" err="1" smtClean="0"/>
              <a:t>цадиралли</a:t>
            </a:r>
            <a:r>
              <a:rPr lang="ru-RU" sz="9600" b="1" dirty="0" smtClean="0"/>
              <a:t>.</a:t>
            </a:r>
          </a:p>
          <a:p>
            <a:pPr>
              <a:buNone/>
            </a:pPr>
            <a:r>
              <a:rPr lang="ru-RU" sz="9600" b="1" dirty="0" err="1" smtClean="0"/>
              <a:t>Илисгу</a:t>
            </a:r>
            <a:r>
              <a:rPr lang="ru-RU" sz="9600" b="1" dirty="0" smtClean="0"/>
              <a:t> </a:t>
            </a:r>
            <a:r>
              <a:rPr lang="ru-RU" sz="9600" b="1" dirty="0" err="1" smtClean="0"/>
              <a:t>мерс</a:t>
            </a:r>
            <a:r>
              <a:rPr lang="ru-RU" sz="9600" b="1" dirty="0" smtClean="0"/>
              <a:t> </a:t>
            </a:r>
            <a:r>
              <a:rPr lang="ru-RU" sz="9600" b="1" dirty="0" err="1" smtClean="0"/>
              <a:t>далкьути</a:t>
            </a:r>
            <a:r>
              <a:rPr lang="ru-RU" sz="9600" b="1" dirty="0" smtClean="0"/>
              <a:t>,</a:t>
            </a:r>
          </a:p>
          <a:p>
            <a:pPr>
              <a:buNone/>
            </a:pPr>
            <a:r>
              <a:rPr lang="ru-RU" sz="9600" b="1" dirty="0" err="1" smtClean="0"/>
              <a:t>Жагьси</a:t>
            </a:r>
            <a:r>
              <a:rPr lang="ru-RU" sz="9600" b="1" dirty="0" smtClean="0"/>
              <a:t> </a:t>
            </a:r>
            <a:r>
              <a:rPr lang="ru-RU" sz="9600" b="1" dirty="0" err="1" smtClean="0"/>
              <a:t>хъали</a:t>
            </a:r>
            <a:r>
              <a:rPr lang="ru-RU" sz="9600" b="1" dirty="0" smtClean="0"/>
              <a:t> </a:t>
            </a:r>
            <a:r>
              <a:rPr lang="ru-RU" sz="9600" b="1" dirty="0" err="1" smtClean="0"/>
              <a:t>белхъалли</a:t>
            </a:r>
            <a:r>
              <a:rPr lang="ru-RU" sz="9600" b="1" dirty="0" smtClean="0"/>
              <a:t>.</a:t>
            </a:r>
          </a:p>
          <a:p>
            <a:pPr>
              <a:buNone/>
            </a:pPr>
            <a:endParaRPr lang="ru-RU" sz="9600" b="1" dirty="0" smtClean="0"/>
          </a:p>
          <a:p>
            <a:pPr>
              <a:buNone/>
            </a:pPr>
            <a:r>
              <a:rPr lang="ru-RU" sz="9600" b="1" dirty="0" err="1" smtClean="0"/>
              <a:t>Изала</a:t>
            </a:r>
            <a:r>
              <a:rPr lang="ru-RU" sz="9600" b="1" dirty="0" smtClean="0"/>
              <a:t> </a:t>
            </a:r>
            <a:r>
              <a:rPr lang="ru-RU" sz="9600" b="1" dirty="0" err="1" smtClean="0"/>
              <a:t>хъумартахъу</a:t>
            </a:r>
            <a:endParaRPr lang="ru-RU" sz="9600" b="1" dirty="0" smtClean="0"/>
          </a:p>
          <a:p>
            <a:pPr>
              <a:buNone/>
            </a:pPr>
            <a:r>
              <a:rPr lang="ru-RU" sz="9600" b="1" dirty="0" err="1" smtClean="0"/>
              <a:t>Нешла</a:t>
            </a:r>
            <a:r>
              <a:rPr lang="ru-RU" sz="9600" b="1" dirty="0" smtClean="0"/>
              <a:t> </a:t>
            </a:r>
            <a:r>
              <a:rPr lang="ru-RU" sz="9600" b="1" dirty="0" err="1" smtClean="0"/>
              <a:t>малх</a:t>
            </a:r>
            <a:r>
              <a:rPr lang="en-US" sz="9600" b="1" dirty="0" smtClean="0"/>
              <a:t>I</a:t>
            </a:r>
            <a:r>
              <a:rPr lang="ru-RU" sz="9600" b="1" dirty="0" err="1" smtClean="0"/>
              <a:t>ямси</a:t>
            </a:r>
            <a:r>
              <a:rPr lang="ru-RU" sz="9600" b="1" dirty="0" smtClean="0"/>
              <a:t> </a:t>
            </a:r>
            <a:r>
              <a:rPr lang="ru-RU" sz="9600" b="1" dirty="0" err="1" smtClean="0"/>
              <a:t>лявли</a:t>
            </a:r>
            <a:endParaRPr lang="ru-RU" sz="9600" b="1" dirty="0" smtClean="0"/>
          </a:p>
          <a:p>
            <a:pPr>
              <a:buNone/>
            </a:pPr>
            <a:r>
              <a:rPr lang="ru-RU" sz="9600" b="1" dirty="0" err="1" smtClean="0"/>
              <a:t>Айт</a:t>
            </a:r>
            <a:r>
              <a:rPr lang="en-US" sz="9600" b="1" dirty="0" smtClean="0"/>
              <a:t>I</a:t>
            </a:r>
            <a:r>
              <a:rPr lang="ru-RU" sz="9600" b="1" dirty="0" err="1" smtClean="0"/>
              <a:t>ун</a:t>
            </a:r>
            <a:r>
              <a:rPr lang="ru-RU" sz="9600" b="1" dirty="0" smtClean="0"/>
              <a:t> тур </a:t>
            </a:r>
            <a:r>
              <a:rPr lang="ru-RU" sz="9600" b="1" dirty="0" err="1" smtClean="0"/>
              <a:t>кабик</a:t>
            </a:r>
            <a:r>
              <a:rPr lang="en-US" sz="9600" b="1" dirty="0" smtClean="0"/>
              <a:t>I</a:t>
            </a:r>
            <a:r>
              <a:rPr lang="ru-RU" sz="9600" b="1" dirty="0" err="1" smtClean="0"/>
              <a:t>ахъу</a:t>
            </a:r>
            <a:endParaRPr lang="ru-RU" sz="9600" b="1" dirty="0" smtClean="0"/>
          </a:p>
          <a:p>
            <a:pPr>
              <a:buNone/>
            </a:pPr>
            <a:r>
              <a:rPr lang="ru-RU" sz="9600" b="1" dirty="0" err="1" smtClean="0"/>
              <a:t>Нешла</a:t>
            </a:r>
            <a:r>
              <a:rPr lang="ru-RU" sz="9600" b="1" dirty="0" smtClean="0"/>
              <a:t> </a:t>
            </a:r>
            <a:r>
              <a:rPr lang="ru-RU" sz="9600" b="1" dirty="0" err="1" smtClean="0"/>
              <a:t>духуси</a:t>
            </a:r>
            <a:r>
              <a:rPr lang="ru-RU" sz="9600" b="1" dirty="0" smtClean="0"/>
              <a:t> </a:t>
            </a:r>
            <a:r>
              <a:rPr lang="ru-RU" sz="9600" b="1" dirty="0" err="1" smtClean="0"/>
              <a:t>девли</a:t>
            </a:r>
            <a:r>
              <a:rPr lang="ru-RU" sz="9600" b="1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57148" cy="2968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3600" b="1" dirty="0" err="1" smtClean="0">
                <a:solidFill>
                  <a:srgbClr val="0070C0"/>
                </a:solidFill>
              </a:rPr>
              <a:t>Нешла</a:t>
            </a:r>
            <a:r>
              <a:rPr lang="ru-RU" sz="3600" b="1" dirty="0" smtClean="0">
                <a:solidFill>
                  <a:srgbClr val="0070C0"/>
                </a:solidFill>
              </a:rPr>
              <a:t> мез – </a:t>
            </a:r>
            <a:r>
              <a:rPr lang="ru-RU" sz="3600" b="1" dirty="0" err="1" smtClean="0">
                <a:solidFill>
                  <a:srgbClr val="0070C0"/>
                </a:solidFill>
              </a:rPr>
              <a:t>дурхъати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</a:rPr>
              <a:t>мез</a:t>
            </a:r>
            <a:endParaRPr lang="ru-RU" sz="36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3600" b="1" dirty="0" err="1" smtClean="0">
                <a:solidFill>
                  <a:srgbClr val="0070C0"/>
                </a:solidFill>
              </a:rPr>
              <a:t>Рирх</a:t>
            </a:r>
            <a:r>
              <a:rPr lang="en-US" sz="3600" b="1" dirty="0" smtClean="0">
                <a:solidFill>
                  <a:srgbClr val="0070C0"/>
                </a:solidFill>
              </a:rPr>
              <a:t>I</a:t>
            </a:r>
            <a:r>
              <a:rPr lang="ru-RU" sz="3600" b="1" dirty="0" err="1" smtClean="0">
                <a:solidFill>
                  <a:srgbClr val="0070C0"/>
                </a:solidFill>
              </a:rPr>
              <a:t>ерирус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</a:rPr>
              <a:t>хъумартес</a:t>
            </a:r>
            <a:r>
              <a:rPr lang="ru-RU" sz="3600" b="1" dirty="0" smtClean="0">
                <a:solidFill>
                  <a:srgbClr val="0070C0"/>
                </a:solidFill>
              </a:rPr>
              <a:t>,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Х</a:t>
            </a:r>
            <a:r>
              <a:rPr lang="en-US" sz="3600" b="1" dirty="0" smtClean="0">
                <a:solidFill>
                  <a:srgbClr val="0070C0"/>
                </a:solidFill>
              </a:rPr>
              <a:t>I</a:t>
            </a:r>
            <a:r>
              <a:rPr lang="ru-RU" sz="3600" b="1" dirty="0" err="1" smtClean="0">
                <a:solidFill>
                  <a:srgbClr val="0070C0"/>
                </a:solidFill>
              </a:rPr>
              <a:t>ядурлира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</a:rPr>
              <a:t>мурталра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ru-RU" sz="3600" b="1" dirty="0" err="1" smtClean="0">
                <a:solidFill>
                  <a:srgbClr val="0070C0"/>
                </a:solidFill>
              </a:rPr>
              <a:t>Илдачилцун</a:t>
            </a:r>
            <a:r>
              <a:rPr lang="ru-RU" sz="3600" b="1" dirty="0" smtClean="0">
                <a:solidFill>
                  <a:srgbClr val="0070C0"/>
                </a:solidFill>
              </a:rPr>
              <a:t> гъайрик1ес.</a:t>
            </a:r>
          </a:p>
          <a:p>
            <a:pPr>
              <a:buNone/>
            </a:pPr>
            <a:endParaRPr lang="ru-RU" sz="36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3600" b="1" dirty="0" err="1" smtClean="0">
                <a:solidFill>
                  <a:srgbClr val="0070C0"/>
                </a:solidFill>
              </a:rPr>
              <a:t>Неш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</a:rPr>
              <a:t>дигуси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</a:rPr>
              <a:t>адамлис</a:t>
            </a:r>
            <a:endParaRPr lang="ru-RU" sz="36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3600" b="1" dirty="0" err="1" smtClean="0">
                <a:solidFill>
                  <a:srgbClr val="0070C0"/>
                </a:solidFill>
              </a:rPr>
              <a:t>Дигахъу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</a:rPr>
              <a:t>нешла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</a:rPr>
              <a:t>мезра</a:t>
            </a:r>
            <a:r>
              <a:rPr lang="ru-RU" sz="36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None/>
            </a:pPr>
            <a:r>
              <a:rPr lang="ru-RU" sz="3600" b="1" dirty="0" err="1" smtClean="0">
                <a:solidFill>
                  <a:srgbClr val="0070C0"/>
                </a:solidFill>
              </a:rPr>
              <a:t>Нешла</a:t>
            </a:r>
            <a:r>
              <a:rPr lang="ru-RU" sz="3600" b="1" dirty="0" smtClean="0">
                <a:solidFill>
                  <a:srgbClr val="0070C0"/>
                </a:solidFill>
              </a:rPr>
              <a:t> мез </a:t>
            </a:r>
            <a:r>
              <a:rPr lang="ru-RU" sz="3600" b="1" dirty="0" err="1" smtClean="0">
                <a:solidFill>
                  <a:srgbClr val="0070C0"/>
                </a:solidFill>
              </a:rPr>
              <a:t>хъумартеси</a:t>
            </a:r>
            <a:endParaRPr lang="ru-RU" sz="36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3600" b="1" dirty="0" err="1" smtClean="0">
                <a:solidFill>
                  <a:srgbClr val="0070C0"/>
                </a:solidFill>
              </a:rPr>
              <a:t>Виъмайаб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</a:rPr>
              <a:t>дарган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</a:rPr>
              <a:t>цалра</a:t>
            </a:r>
            <a:r>
              <a:rPr lang="ru-RU" sz="3600" b="1" dirty="0" smtClean="0">
                <a:solidFill>
                  <a:srgbClr val="0070C0"/>
                </a:solidFill>
              </a:rPr>
              <a:t>.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цветок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85784" y="-214338"/>
            <a:ext cx="8973646" cy="742955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Даимдарес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</a:t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буралаби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rgbClr val="00B0F0"/>
            </a:solidFill>
          </a:ln>
          <a:scene3d>
            <a:camera prst="isometricOffAxis1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buNone/>
            </a:pP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Жуз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багьудлумала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…………..</a:t>
            </a:r>
          </a:p>
          <a:p>
            <a:pPr>
              <a:buNone/>
            </a:pP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Берхи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абухъалли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ванза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шалабирар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жуз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белч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алли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……………………..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Вег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ла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мез ……………………..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Вег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ла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Ват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ан –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неш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урх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ла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………………………</a:t>
            </a:r>
          </a:p>
          <a:p>
            <a:pPr>
              <a:buNone/>
            </a:pP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Нешла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хунк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ра-бархли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……………………………</a:t>
            </a:r>
          </a:p>
          <a:p>
            <a:pPr>
              <a:buNone/>
            </a:pP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Даршал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дус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х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ерии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- ……………………………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буралаби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isometricOffAxis2Lef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cene3d>
              <a:camera prst="isometricOffAxis2Lef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buNone/>
            </a:pP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Жуз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багьудлумала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г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иниз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саби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Берх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абухъалли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ванза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шалабирар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жуз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белч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алли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,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г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якьлу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имц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абирар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.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Вег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ла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мез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дирцути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х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едирар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Вег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ла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Ват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ан –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неш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урх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ла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–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убай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неш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Нешла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хунк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ра-бархли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муръиси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бирар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Даршал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дус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х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ерии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–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даршал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дус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уч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ен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14272" cy="296842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.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НЕШЛИС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 </a:t>
            </a:r>
          </a:p>
          <a:p>
            <a:pPr algn="ctr">
              <a:buNone/>
            </a:pPr>
            <a:r>
              <a:rPr lang="ru-RU" sz="4200" b="1" dirty="0" smtClean="0">
                <a:solidFill>
                  <a:srgbClr val="002060"/>
                </a:solidFill>
              </a:rPr>
              <a:t> Ах</a:t>
            </a:r>
            <a:r>
              <a:rPr lang="en-US" sz="4200" b="1" dirty="0" smtClean="0">
                <a:solidFill>
                  <a:srgbClr val="002060"/>
                </a:solidFill>
              </a:rPr>
              <a:t>I</a:t>
            </a:r>
            <a:r>
              <a:rPr lang="ru-RU" sz="4200" b="1" dirty="0" err="1" smtClean="0">
                <a:solidFill>
                  <a:srgbClr val="002060"/>
                </a:solidFill>
              </a:rPr>
              <a:t>ерси</a:t>
            </a:r>
            <a:r>
              <a:rPr lang="ru-RU" sz="4200" b="1" dirty="0" smtClean="0">
                <a:solidFill>
                  <a:srgbClr val="002060"/>
                </a:solidFill>
              </a:rPr>
              <a:t>, </a:t>
            </a:r>
            <a:r>
              <a:rPr lang="ru-RU" sz="4200" b="1" dirty="0" err="1" smtClean="0">
                <a:solidFill>
                  <a:srgbClr val="002060"/>
                </a:solidFill>
              </a:rPr>
              <a:t>неш</a:t>
            </a:r>
            <a:r>
              <a:rPr lang="ru-RU" sz="4200" b="1" dirty="0" smtClean="0">
                <a:solidFill>
                  <a:srgbClr val="002060"/>
                </a:solidFill>
              </a:rPr>
              <a:t>, ах</a:t>
            </a:r>
            <a:r>
              <a:rPr lang="en-US" sz="4200" b="1" dirty="0" smtClean="0">
                <a:solidFill>
                  <a:srgbClr val="002060"/>
                </a:solidFill>
              </a:rPr>
              <a:t>I</a:t>
            </a:r>
            <a:r>
              <a:rPr lang="ru-RU" sz="4200" b="1" dirty="0" err="1" smtClean="0">
                <a:solidFill>
                  <a:srgbClr val="002060"/>
                </a:solidFill>
              </a:rPr>
              <a:t>ерси</a:t>
            </a:r>
            <a:r>
              <a:rPr lang="ru-RU" sz="4200" b="1" dirty="0" smtClean="0">
                <a:solidFill>
                  <a:srgbClr val="002060"/>
                </a:solidFill>
              </a:rPr>
              <a:t>,</a:t>
            </a:r>
          </a:p>
          <a:p>
            <a:pPr algn="ctr">
              <a:buNone/>
            </a:pPr>
            <a:r>
              <a:rPr lang="ru-RU" sz="4200" b="1" dirty="0" smtClean="0">
                <a:solidFill>
                  <a:srgbClr val="002060"/>
                </a:solidFill>
              </a:rPr>
              <a:t> Х</a:t>
            </a:r>
            <a:r>
              <a:rPr lang="en-US" sz="4200" b="1" dirty="0" smtClean="0">
                <a:solidFill>
                  <a:srgbClr val="002060"/>
                </a:solidFill>
              </a:rPr>
              <a:t>I</a:t>
            </a:r>
            <a:r>
              <a:rPr lang="ru-RU" sz="4200" b="1" dirty="0" err="1" smtClean="0">
                <a:solidFill>
                  <a:srgbClr val="002060"/>
                </a:solidFill>
              </a:rPr>
              <a:t>ед</a:t>
            </a:r>
            <a:r>
              <a:rPr lang="ru-RU" sz="4200" b="1" dirty="0" smtClean="0">
                <a:solidFill>
                  <a:srgbClr val="002060"/>
                </a:solidFill>
              </a:rPr>
              <a:t> </a:t>
            </a:r>
            <a:r>
              <a:rPr lang="ru-RU" sz="4200" b="1" dirty="0" err="1" smtClean="0">
                <a:solidFill>
                  <a:srgbClr val="002060"/>
                </a:solidFill>
              </a:rPr>
              <a:t>саб</a:t>
            </a:r>
            <a:r>
              <a:rPr lang="ru-RU" sz="4200" b="1" dirty="0" smtClean="0">
                <a:solidFill>
                  <a:srgbClr val="002060"/>
                </a:solidFill>
              </a:rPr>
              <a:t> </a:t>
            </a:r>
            <a:r>
              <a:rPr lang="ru-RU" sz="4200" b="1" dirty="0" err="1" smtClean="0">
                <a:solidFill>
                  <a:srgbClr val="002060"/>
                </a:solidFill>
              </a:rPr>
              <a:t>далай</a:t>
            </a:r>
            <a:r>
              <a:rPr lang="ru-RU" sz="4200" b="1" dirty="0" smtClean="0">
                <a:solidFill>
                  <a:srgbClr val="002060"/>
                </a:solidFill>
              </a:rPr>
              <a:t> буч</a:t>
            </a:r>
            <a:r>
              <a:rPr lang="en-US" sz="4200" b="1" dirty="0" smtClean="0">
                <a:solidFill>
                  <a:srgbClr val="002060"/>
                </a:solidFill>
              </a:rPr>
              <a:t>I</a:t>
            </a:r>
            <a:r>
              <a:rPr lang="ru-RU" sz="4200" b="1" dirty="0" err="1" smtClean="0">
                <a:solidFill>
                  <a:srgbClr val="002060"/>
                </a:solidFill>
              </a:rPr>
              <a:t>уси</a:t>
            </a:r>
            <a:r>
              <a:rPr lang="ru-RU" sz="4200" b="1" dirty="0" smtClean="0">
                <a:solidFill>
                  <a:srgbClr val="002060"/>
                </a:solidFill>
              </a:rPr>
              <a:t>.</a:t>
            </a:r>
          </a:p>
          <a:p>
            <a:pPr algn="ctr">
              <a:buNone/>
            </a:pPr>
            <a:r>
              <a:rPr lang="ru-RU" sz="4200" b="1" dirty="0" smtClean="0">
                <a:solidFill>
                  <a:srgbClr val="002060"/>
                </a:solidFill>
              </a:rPr>
              <a:t> Г</a:t>
            </a:r>
            <a:r>
              <a:rPr lang="en-US" sz="4200" b="1" dirty="0" smtClean="0">
                <a:solidFill>
                  <a:srgbClr val="002060"/>
                </a:solidFill>
              </a:rPr>
              <a:t>I</a:t>
            </a:r>
            <a:r>
              <a:rPr lang="ru-RU" sz="4200" b="1" dirty="0" err="1" smtClean="0">
                <a:solidFill>
                  <a:srgbClr val="002060"/>
                </a:solidFill>
              </a:rPr>
              <a:t>язизси</a:t>
            </a:r>
            <a:r>
              <a:rPr lang="ru-RU" sz="4200" b="1" dirty="0" smtClean="0">
                <a:solidFill>
                  <a:srgbClr val="002060"/>
                </a:solidFill>
              </a:rPr>
              <a:t>, </a:t>
            </a:r>
            <a:r>
              <a:rPr lang="ru-RU" sz="4200" b="1" dirty="0" err="1" smtClean="0">
                <a:solidFill>
                  <a:srgbClr val="002060"/>
                </a:solidFill>
              </a:rPr>
              <a:t>неш</a:t>
            </a:r>
            <a:r>
              <a:rPr lang="ru-RU" sz="4200" b="1" dirty="0" smtClean="0">
                <a:solidFill>
                  <a:srgbClr val="002060"/>
                </a:solidFill>
              </a:rPr>
              <a:t>, г</a:t>
            </a:r>
            <a:r>
              <a:rPr lang="en-US" sz="4200" b="1" dirty="0" smtClean="0">
                <a:solidFill>
                  <a:srgbClr val="002060"/>
                </a:solidFill>
              </a:rPr>
              <a:t>I</a:t>
            </a:r>
            <a:r>
              <a:rPr lang="ru-RU" sz="4200" b="1" dirty="0" err="1" smtClean="0">
                <a:solidFill>
                  <a:srgbClr val="002060"/>
                </a:solidFill>
              </a:rPr>
              <a:t>язизси</a:t>
            </a:r>
            <a:endParaRPr lang="ru-RU" sz="42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4200" b="1" dirty="0" smtClean="0">
                <a:solidFill>
                  <a:srgbClr val="002060"/>
                </a:solidFill>
              </a:rPr>
              <a:t> Х</a:t>
            </a:r>
            <a:r>
              <a:rPr lang="en-US" sz="4200" b="1" dirty="0" smtClean="0">
                <a:solidFill>
                  <a:srgbClr val="002060"/>
                </a:solidFill>
              </a:rPr>
              <a:t>I</a:t>
            </a:r>
            <a:r>
              <a:rPr lang="ru-RU" sz="4200" b="1" dirty="0" err="1" smtClean="0">
                <a:solidFill>
                  <a:srgbClr val="002060"/>
                </a:solidFill>
              </a:rPr>
              <a:t>ед</a:t>
            </a:r>
            <a:r>
              <a:rPr lang="ru-RU" sz="4200" b="1" dirty="0" smtClean="0">
                <a:solidFill>
                  <a:srgbClr val="002060"/>
                </a:solidFill>
              </a:rPr>
              <a:t> </a:t>
            </a:r>
            <a:r>
              <a:rPr lang="ru-RU" sz="4200" b="1" dirty="0" err="1" smtClean="0">
                <a:solidFill>
                  <a:srgbClr val="002060"/>
                </a:solidFill>
              </a:rPr>
              <a:t>саб</a:t>
            </a:r>
            <a:r>
              <a:rPr lang="ru-RU" sz="4200" b="1" dirty="0" smtClean="0">
                <a:solidFill>
                  <a:srgbClr val="002060"/>
                </a:solidFill>
              </a:rPr>
              <a:t> </a:t>
            </a:r>
            <a:r>
              <a:rPr lang="ru-RU" sz="4200" b="1" dirty="0" err="1" smtClean="0">
                <a:solidFill>
                  <a:srgbClr val="002060"/>
                </a:solidFill>
              </a:rPr>
              <a:t>савгъатбируси</a:t>
            </a:r>
            <a:r>
              <a:rPr lang="ru-RU" sz="4200" b="1" dirty="0" smtClean="0">
                <a:solidFill>
                  <a:srgbClr val="002060"/>
                </a:solidFill>
              </a:rPr>
              <a:t>.</a:t>
            </a:r>
          </a:p>
          <a:p>
            <a:pPr algn="ctr">
              <a:buNone/>
            </a:pPr>
            <a:r>
              <a:rPr lang="ru-RU" sz="4200" b="1" dirty="0" smtClean="0">
                <a:solidFill>
                  <a:srgbClr val="002060"/>
                </a:solidFill>
              </a:rPr>
              <a:t> </a:t>
            </a:r>
          </a:p>
          <a:p>
            <a:pPr algn="ctr">
              <a:buNone/>
            </a:pPr>
            <a:r>
              <a:rPr lang="ru-RU" sz="4200" b="1" dirty="0" smtClean="0">
                <a:solidFill>
                  <a:srgbClr val="002060"/>
                </a:solidFill>
              </a:rPr>
              <a:t> </a:t>
            </a:r>
            <a:r>
              <a:rPr lang="ru-RU" sz="4200" b="1" dirty="0" err="1" smtClean="0">
                <a:solidFill>
                  <a:srgbClr val="002060"/>
                </a:solidFill>
              </a:rPr>
              <a:t>Арали</a:t>
            </a:r>
            <a:r>
              <a:rPr lang="ru-RU" sz="4200" b="1" dirty="0" smtClean="0">
                <a:solidFill>
                  <a:srgbClr val="002060"/>
                </a:solidFill>
              </a:rPr>
              <a:t> </a:t>
            </a:r>
            <a:r>
              <a:rPr lang="ru-RU" sz="4200" b="1" dirty="0" err="1" smtClean="0">
                <a:solidFill>
                  <a:srgbClr val="002060"/>
                </a:solidFill>
              </a:rPr>
              <a:t>ратаби</a:t>
            </a:r>
            <a:r>
              <a:rPr lang="ru-RU" sz="4200" b="1" dirty="0" smtClean="0">
                <a:solidFill>
                  <a:srgbClr val="002060"/>
                </a:solidFill>
              </a:rPr>
              <a:t> </a:t>
            </a:r>
            <a:r>
              <a:rPr lang="ru-RU" sz="4200" b="1" dirty="0" err="1" smtClean="0">
                <a:solidFill>
                  <a:srgbClr val="002060"/>
                </a:solidFill>
              </a:rPr>
              <a:t>х</a:t>
            </a:r>
            <a:r>
              <a:rPr lang="en-US" sz="4200" b="1" dirty="0" smtClean="0">
                <a:solidFill>
                  <a:srgbClr val="002060"/>
                </a:solidFill>
              </a:rPr>
              <a:t>I</a:t>
            </a:r>
            <a:r>
              <a:rPr lang="ru-RU" sz="4200" b="1" dirty="0" smtClean="0">
                <a:solidFill>
                  <a:srgbClr val="002060"/>
                </a:solidFill>
              </a:rPr>
              <a:t>у</a:t>
            </a:r>
          </a:p>
          <a:p>
            <a:pPr algn="ctr">
              <a:buNone/>
            </a:pPr>
            <a:r>
              <a:rPr lang="ru-RU" sz="4200" b="1" dirty="0" smtClean="0">
                <a:solidFill>
                  <a:srgbClr val="002060"/>
                </a:solidFill>
              </a:rPr>
              <a:t> </a:t>
            </a:r>
            <a:r>
              <a:rPr lang="ru-RU" sz="4200" b="1" dirty="0" err="1" smtClean="0">
                <a:solidFill>
                  <a:srgbClr val="002060"/>
                </a:solidFill>
              </a:rPr>
              <a:t>Лералли</a:t>
            </a:r>
            <a:r>
              <a:rPr lang="ru-RU" sz="4200" b="1" dirty="0" smtClean="0">
                <a:solidFill>
                  <a:srgbClr val="002060"/>
                </a:solidFill>
              </a:rPr>
              <a:t> </a:t>
            </a:r>
            <a:r>
              <a:rPr lang="ru-RU" sz="4200" b="1" dirty="0" err="1" smtClean="0">
                <a:solidFill>
                  <a:srgbClr val="002060"/>
                </a:solidFill>
              </a:rPr>
              <a:t>дунъяличир</a:t>
            </a:r>
            <a:r>
              <a:rPr lang="ru-RU" sz="4200" b="1" dirty="0" smtClean="0">
                <a:solidFill>
                  <a:srgbClr val="002060"/>
                </a:solidFill>
              </a:rPr>
              <a:t>,</a:t>
            </a:r>
          </a:p>
          <a:p>
            <a:pPr algn="ctr">
              <a:buNone/>
            </a:pPr>
            <a:r>
              <a:rPr lang="ru-RU" sz="4200" b="1" dirty="0" smtClean="0">
                <a:solidFill>
                  <a:srgbClr val="002060"/>
                </a:solidFill>
              </a:rPr>
              <a:t> Х</a:t>
            </a:r>
            <a:r>
              <a:rPr lang="en-US" sz="4200" b="1" dirty="0" smtClean="0">
                <a:solidFill>
                  <a:srgbClr val="002060"/>
                </a:solidFill>
              </a:rPr>
              <a:t>I</a:t>
            </a:r>
            <a:r>
              <a:rPr lang="ru-RU" sz="4200" b="1" dirty="0" err="1" smtClean="0">
                <a:solidFill>
                  <a:srgbClr val="002060"/>
                </a:solidFill>
              </a:rPr>
              <a:t>ед</a:t>
            </a:r>
            <a:r>
              <a:rPr lang="ru-RU" sz="4200" b="1" dirty="0" smtClean="0">
                <a:solidFill>
                  <a:srgbClr val="002060"/>
                </a:solidFill>
              </a:rPr>
              <a:t> </a:t>
            </a:r>
            <a:r>
              <a:rPr lang="ru-RU" sz="4200" b="1" dirty="0" err="1" smtClean="0">
                <a:solidFill>
                  <a:srgbClr val="002060"/>
                </a:solidFill>
              </a:rPr>
              <a:t>дулгех</a:t>
            </a:r>
            <a:r>
              <a:rPr lang="en-US" sz="4200" b="1" dirty="0" smtClean="0">
                <a:solidFill>
                  <a:srgbClr val="002060"/>
                </a:solidFill>
              </a:rPr>
              <a:t>I</a:t>
            </a:r>
            <a:r>
              <a:rPr lang="ru-RU" sz="4200" b="1" dirty="0" smtClean="0">
                <a:solidFill>
                  <a:srgbClr val="002060"/>
                </a:solidFill>
              </a:rPr>
              <a:t>е </a:t>
            </a:r>
            <a:r>
              <a:rPr lang="ru-RU" sz="4200" b="1" dirty="0" err="1" smtClean="0">
                <a:solidFill>
                  <a:srgbClr val="002060"/>
                </a:solidFill>
              </a:rPr>
              <a:t>гьар</a:t>
            </a:r>
            <a:r>
              <a:rPr lang="ru-RU" sz="4200" b="1" dirty="0" smtClean="0">
                <a:solidFill>
                  <a:srgbClr val="002060"/>
                </a:solidFill>
              </a:rPr>
              <a:t> </a:t>
            </a:r>
            <a:r>
              <a:rPr lang="ru-RU" sz="4200" b="1" dirty="0" err="1" smtClean="0">
                <a:solidFill>
                  <a:srgbClr val="002060"/>
                </a:solidFill>
              </a:rPr>
              <a:t>даим</a:t>
            </a:r>
            <a:r>
              <a:rPr lang="ru-RU" sz="4200" b="1" dirty="0" smtClean="0">
                <a:solidFill>
                  <a:srgbClr val="002060"/>
                </a:solidFill>
              </a:rPr>
              <a:t> </a:t>
            </a:r>
          </a:p>
          <a:p>
            <a:pPr algn="ctr">
              <a:buNone/>
            </a:pPr>
            <a:r>
              <a:rPr lang="ru-RU" sz="4200" b="1" dirty="0" smtClean="0">
                <a:solidFill>
                  <a:srgbClr val="002060"/>
                </a:solidFill>
              </a:rPr>
              <a:t> Буч</a:t>
            </a:r>
            <a:r>
              <a:rPr lang="en-US" sz="4200" b="1" dirty="0" smtClean="0">
                <a:solidFill>
                  <a:srgbClr val="002060"/>
                </a:solidFill>
              </a:rPr>
              <a:t>I</a:t>
            </a:r>
            <a:r>
              <a:rPr lang="ru-RU" sz="4200" b="1" dirty="0" err="1" smtClean="0">
                <a:solidFill>
                  <a:srgbClr val="002060"/>
                </a:solidFill>
              </a:rPr>
              <a:t>уси</a:t>
            </a:r>
            <a:r>
              <a:rPr lang="ru-RU" sz="4200" b="1" dirty="0" smtClean="0">
                <a:solidFill>
                  <a:srgbClr val="002060"/>
                </a:solidFill>
              </a:rPr>
              <a:t> </a:t>
            </a:r>
            <a:r>
              <a:rPr lang="ru-RU" sz="4200" b="1" dirty="0" err="1" smtClean="0">
                <a:solidFill>
                  <a:srgbClr val="002060"/>
                </a:solidFill>
              </a:rPr>
              <a:t>далайлизир</a:t>
            </a:r>
            <a:r>
              <a:rPr lang="ru-RU" sz="4200" b="1" dirty="0" smtClean="0">
                <a:solidFill>
                  <a:srgbClr val="002060"/>
                </a:solidFill>
              </a:rPr>
              <a:t>.</a:t>
            </a:r>
            <a:endParaRPr lang="ru-RU" sz="4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B050"/>
                </a:solidFill>
              </a:rPr>
              <a:t>Сагати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дугьби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186766" cy="44116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err="1" smtClean="0">
                <a:solidFill>
                  <a:schemeClr val="accent2">
                    <a:lumMod val="75000"/>
                  </a:schemeClr>
                </a:solidFill>
              </a:rPr>
              <a:t>Деза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 – </a:t>
            </a:r>
            <a:r>
              <a:rPr lang="ru-RU" sz="4400" b="1" dirty="0" err="1" smtClean="0">
                <a:solidFill>
                  <a:schemeClr val="accent2">
                    <a:lumMod val="75000"/>
                  </a:schemeClr>
                </a:solidFill>
              </a:rPr>
              <a:t>гапъала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, хвала</a:t>
            </a:r>
          </a:p>
          <a:p>
            <a:pPr>
              <a:buNone/>
            </a:pPr>
            <a:r>
              <a:rPr lang="ru-RU" sz="4400" b="1" dirty="0" err="1" smtClean="0">
                <a:solidFill>
                  <a:schemeClr val="accent2">
                    <a:lumMod val="75000"/>
                  </a:schemeClr>
                </a:solidFill>
              </a:rPr>
              <a:t>Битавси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400" b="1" dirty="0" err="1" smtClean="0">
                <a:solidFill>
                  <a:schemeClr val="accent2">
                    <a:lumMod val="75000"/>
                  </a:schemeClr>
                </a:solidFill>
              </a:rPr>
              <a:t>ях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 – </a:t>
            </a:r>
            <a:r>
              <a:rPr lang="ru-RU" sz="4400" b="1" dirty="0" err="1" smtClean="0">
                <a:solidFill>
                  <a:schemeClr val="accent2">
                    <a:lumMod val="75000"/>
                  </a:schemeClr>
                </a:solidFill>
              </a:rPr>
              <a:t>кагибси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400" b="1" dirty="0" err="1" smtClean="0">
                <a:solidFill>
                  <a:schemeClr val="accent2">
                    <a:lumMod val="75000"/>
                  </a:schemeClr>
                </a:solidFill>
              </a:rPr>
              <a:t>ях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endParaRPr lang="ru-RU" sz="4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4400" b="1" dirty="0" err="1" smtClean="0">
                <a:solidFill>
                  <a:schemeClr val="accent2">
                    <a:lumMod val="75000"/>
                  </a:schemeClr>
                </a:solidFill>
              </a:rPr>
              <a:t>Абад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 – </a:t>
            </a:r>
            <a:r>
              <a:rPr lang="ru-RU" sz="4400" b="1" dirty="0" err="1" smtClean="0">
                <a:solidFill>
                  <a:schemeClr val="accent2">
                    <a:lumMod val="75000"/>
                  </a:schemeClr>
                </a:solidFill>
              </a:rPr>
              <a:t>х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ru-RU" sz="4400" b="1" dirty="0" err="1" smtClean="0">
                <a:solidFill>
                  <a:schemeClr val="accent2">
                    <a:lumMod val="75000"/>
                  </a:schemeClr>
                </a:solidFill>
              </a:rPr>
              <a:t>урмат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, уважение</a:t>
            </a:r>
          </a:p>
          <a:p>
            <a:pPr>
              <a:buNone/>
            </a:pPr>
            <a:r>
              <a:rPr lang="ru-RU" sz="4400" b="1" dirty="0" err="1" smtClean="0">
                <a:solidFill>
                  <a:schemeClr val="accent2">
                    <a:lumMod val="75000"/>
                  </a:schemeClr>
                </a:solidFill>
              </a:rPr>
              <a:t>Пулгх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ru-RU" sz="4400" b="1" dirty="0" err="1" smtClean="0">
                <a:solidFill>
                  <a:schemeClr val="accent2">
                    <a:lumMod val="75000"/>
                  </a:schemeClr>
                </a:solidFill>
              </a:rPr>
              <a:t>ейрути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 – </a:t>
            </a:r>
            <a:r>
              <a:rPr lang="ru-RU" sz="4400" b="1" dirty="0" err="1" smtClean="0">
                <a:solidFill>
                  <a:schemeClr val="accent2">
                    <a:lumMod val="75000"/>
                  </a:schemeClr>
                </a:solidFill>
              </a:rPr>
              <a:t>заях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ru-RU" sz="4400" b="1" dirty="0" err="1" smtClean="0">
                <a:solidFill>
                  <a:schemeClr val="accent2">
                    <a:lumMod val="75000"/>
                  </a:schemeClr>
                </a:solidFill>
              </a:rPr>
              <a:t>ейрути</a:t>
            </a:r>
            <a:endParaRPr lang="ru-RU" sz="4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4400" b="1" dirty="0" err="1" smtClean="0">
                <a:solidFill>
                  <a:schemeClr val="accent2">
                    <a:lumMod val="75000"/>
                  </a:schemeClr>
                </a:solidFill>
              </a:rPr>
              <a:t>Къалп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 - подделка 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19" cy="825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err="1" smtClean="0">
                <a:solidFill>
                  <a:srgbClr val="00B050"/>
                </a:solidFill>
              </a:rPr>
              <a:t>Нешван</a:t>
            </a:r>
            <a:r>
              <a:rPr lang="ru-RU" sz="5400" b="1" dirty="0" smtClean="0">
                <a:solidFill>
                  <a:srgbClr val="00B050"/>
                </a:solidFill>
              </a:rPr>
              <a:t> ах1ерли </a:t>
            </a:r>
            <a:r>
              <a:rPr lang="ru-RU" sz="5400" b="1" dirty="0" err="1" smtClean="0">
                <a:solidFill>
                  <a:srgbClr val="00B050"/>
                </a:solidFill>
              </a:rPr>
              <a:t>калаб</a:t>
            </a:r>
            <a:r>
              <a:rPr lang="ru-RU" sz="5400" b="1" dirty="0" smtClean="0">
                <a:solidFill>
                  <a:srgbClr val="00B050"/>
                </a:solidFill>
              </a:rPr>
              <a:t> 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00B050"/>
                </a:solidFill>
              </a:rPr>
              <a:t>Х1ушаб </a:t>
            </a:r>
            <a:r>
              <a:rPr lang="ru-RU" sz="5400" b="1" dirty="0" err="1" smtClean="0">
                <a:solidFill>
                  <a:srgbClr val="00B050"/>
                </a:solidFill>
              </a:rPr>
              <a:t>даргала</a:t>
            </a:r>
            <a:r>
              <a:rPr lang="ru-RU" sz="5400" b="1" dirty="0" smtClean="0">
                <a:solidFill>
                  <a:srgbClr val="00B050"/>
                </a:solidFill>
              </a:rPr>
              <a:t> </a:t>
            </a:r>
            <a:r>
              <a:rPr lang="ru-RU" sz="5400" b="1" dirty="0" err="1" smtClean="0">
                <a:solidFill>
                  <a:srgbClr val="00B050"/>
                </a:solidFill>
              </a:rPr>
              <a:t>мезра</a:t>
            </a:r>
            <a:r>
              <a:rPr lang="ru-RU" sz="5400" b="1" dirty="0" smtClean="0">
                <a:solidFill>
                  <a:srgbClr val="00B050"/>
                </a:solidFill>
              </a:rPr>
              <a:t>.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00B050"/>
                </a:solidFill>
              </a:rPr>
              <a:t>Пасих1ти </a:t>
            </a:r>
            <a:r>
              <a:rPr lang="ru-RU" sz="5400" b="1" dirty="0" err="1" smtClean="0">
                <a:solidFill>
                  <a:srgbClr val="00B050"/>
                </a:solidFill>
              </a:rPr>
              <a:t>детаахъес</a:t>
            </a:r>
            <a:r>
              <a:rPr lang="ru-RU" sz="5400" b="1" dirty="0" smtClean="0">
                <a:solidFill>
                  <a:srgbClr val="00B050"/>
                </a:solidFill>
              </a:rPr>
              <a:t> </a:t>
            </a:r>
          </a:p>
          <a:p>
            <a:pPr algn="ctr">
              <a:buNone/>
            </a:pPr>
            <a:r>
              <a:rPr lang="ru-RU" sz="5400" b="1" dirty="0" err="1" smtClean="0">
                <a:solidFill>
                  <a:srgbClr val="00B050"/>
                </a:solidFill>
              </a:rPr>
              <a:t>Кумекдиаб</a:t>
            </a:r>
            <a:r>
              <a:rPr lang="ru-RU" sz="5400" b="1" dirty="0" smtClean="0">
                <a:solidFill>
                  <a:srgbClr val="00B050"/>
                </a:solidFill>
              </a:rPr>
              <a:t> </a:t>
            </a:r>
            <a:r>
              <a:rPr lang="ru-RU" sz="5400" b="1" dirty="0" err="1" smtClean="0">
                <a:solidFill>
                  <a:srgbClr val="00B050"/>
                </a:solidFill>
              </a:rPr>
              <a:t>сарира</a:t>
            </a:r>
            <a:endParaRPr lang="ru-RU" sz="5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714444" y="285728"/>
            <a:ext cx="9858444" cy="242889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Тема:  </a:t>
            </a:r>
            <a:r>
              <a:rPr lang="ru-RU" b="1" dirty="0" err="1" smtClean="0"/>
              <a:t>Мях</a:t>
            </a:r>
            <a:r>
              <a:rPr lang="en-US" b="1" dirty="0" smtClean="0"/>
              <a:t>I</a:t>
            </a:r>
            <a:r>
              <a:rPr lang="ru-RU" b="1" dirty="0" err="1" smtClean="0"/>
              <a:t>яммадшапиг</a:t>
            </a:r>
            <a:r>
              <a:rPr lang="en-US" b="1" dirty="0" smtClean="0"/>
              <a:t>I</a:t>
            </a:r>
            <a:r>
              <a:rPr lang="ru-RU" b="1" dirty="0" smtClean="0"/>
              <a:t> Г</a:t>
            </a:r>
            <a:r>
              <a:rPr lang="en-US" b="1" dirty="0" smtClean="0"/>
              <a:t>I</a:t>
            </a:r>
            <a:r>
              <a:rPr lang="ru-RU" b="1" dirty="0" err="1" smtClean="0"/>
              <a:t>исаев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1944</a:t>
            </a:r>
            <a:r>
              <a:rPr lang="ru-RU" b="1" dirty="0" smtClean="0"/>
              <a:t> д.</a:t>
            </a:r>
            <a:br>
              <a:rPr lang="ru-RU" b="1" dirty="0" smtClean="0"/>
            </a:br>
            <a:r>
              <a:rPr lang="ru-RU" b="1" dirty="0" smtClean="0"/>
              <a:t>     </a:t>
            </a:r>
            <a:r>
              <a:rPr lang="ru-RU" b="1" dirty="0" err="1" smtClean="0"/>
              <a:t>Нешанас</a:t>
            </a:r>
            <a:r>
              <a:rPr lang="ru-RU" b="1" dirty="0" smtClean="0"/>
              <a:t> </a:t>
            </a:r>
            <a:r>
              <a:rPr lang="ru-RU" b="1" dirty="0" err="1" smtClean="0"/>
              <a:t>саб</a:t>
            </a:r>
            <a:r>
              <a:rPr lang="ru-RU" b="1" dirty="0" smtClean="0"/>
              <a:t> </a:t>
            </a:r>
            <a:r>
              <a:rPr lang="ru-RU" b="1" dirty="0" err="1" smtClean="0"/>
              <a:t>иш</a:t>
            </a:r>
            <a:r>
              <a:rPr lang="ru-RU" b="1" dirty="0" smtClean="0"/>
              <a:t> </a:t>
            </a:r>
            <a:r>
              <a:rPr lang="ru-RU" b="1" dirty="0" err="1" smtClean="0"/>
              <a:t>деза</a:t>
            </a:r>
            <a:r>
              <a:rPr lang="ru-RU" b="1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3357562"/>
            <a:ext cx="5500694" cy="1752600"/>
          </a:xfrm>
        </p:spPr>
        <p:txBody>
          <a:bodyPr>
            <a:normAutofit fontScale="92500"/>
          </a:bodyPr>
          <a:lstStyle/>
          <a:p>
            <a:r>
              <a:rPr lang="ru-RU" sz="4400" b="1" dirty="0" err="1" smtClean="0">
                <a:solidFill>
                  <a:srgbClr val="FF0000"/>
                </a:solidFill>
              </a:rPr>
              <a:t>Неш</a:t>
            </a: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</a:rPr>
              <a:t>дигусилис</a:t>
            </a:r>
            <a:endParaRPr lang="ru-RU" sz="4400" b="1" dirty="0" smtClean="0">
              <a:solidFill>
                <a:srgbClr val="FF0000"/>
              </a:solidFill>
            </a:endParaRPr>
          </a:p>
          <a:p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</a:rPr>
              <a:t>нешла</a:t>
            </a: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</a:rPr>
              <a:t>мезра</a:t>
            </a: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</a:rPr>
              <a:t>дигахъу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20160106_200620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700896"/>
            <a:ext cx="3286148" cy="4157104"/>
          </a:xfrm>
          <a:prstGeom prst="round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60109_0207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214437" y="928670"/>
            <a:ext cx="6858000" cy="500066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7616_html_299af0b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0"/>
            <a:ext cx="5429288" cy="6857999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С. Г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ru-RU" dirty="0" err="1" smtClean="0">
                <a:solidFill>
                  <a:srgbClr val="FF0000"/>
                </a:solidFill>
              </a:rPr>
              <a:t>ябдуллаев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вик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ru-RU" dirty="0" smtClean="0">
                <a:solidFill>
                  <a:srgbClr val="FF0000"/>
                </a:solidFill>
              </a:rPr>
              <a:t>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«</a:t>
            </a:r>
            <a:r>
              <a:rPr lang="ru-RU" sz="4400" b="1" dirty="0" err="1" smtClean="0">
                <a:solidFill>
                  <a:srgbClr val="002060"/>
                </a:solidFill>
              </a:rPr>
              <a:t>Саби</a:t>
            </a:r>
            <a:r>
              <a:rPr lang="ru-RU" sz="4400" b="1" dirty="0" smtClean="0">
                <a:solidFill>
                  <a:srgbClr val="002060"/>
                </a:solidFill>
              </a:rPr>
              <a:t> </a:t>
            </a:r>
            <a:r>
              <a:rPr lang="ru-RU" sz="4400" b="1" dirty="0" err="1" smtClean="0">
                <a:solidFill>
                  <a:srgbClr val="002060"/>
                </a:solidFill>
              </a:rPr>
              <a:t>чидил</a:t>
            </a:r>
            <a:r>
              <a:rPr lang="ru-RU" sz="4400" b="1" dirty="0" smtClean="0">
                <a:solidFill>
                  <a:srgbClr val="002060"/>
                </a:solidFill>
              </a:rPr>
              <a:t> </a:t>
            </a:r>
            <a:r>
              <a:rPr lang="ru-RU" sz="4400" b="1" dirty="0" err="1" smtClean="0">
                <a:solidFill>
                  <a:srgbClr val="002060"/>
                </a:solidFill>
              </a:rPr>
              <a:t>мезли</a:t>
            </a:r>
            <a:r>
              <a:rPr lang="ru-RU" sz="4400" b="1" dirty="0" smtClean="0">
                <a:solidFill>
                  <a:srgbClr val="002060"/>
                </a:solidFill>
              </a:rPr>
              <a:t> </a:t>
            </a:r>
            <a:r>
              <a:rPr lang="ru-RU" sz="4400" b="1" dirty="0" err="1" smtClean="0">
                <a:solidFill>
                  <a:srgbClr val="002060"/>
                </a:solidFill>
              </a:rPr>
              <a:t>касалра</a:t>
            </a:r>
            <a:r>
              <a:rPr lang="ru-RU" sz="4400" b="1" dirty="0" smtClean="0">
                <a:solidFill>
                  <a:srgbClr val="002060"/>
                </a:solidFill>
              </a:rPr>
              <a:t>, </a:t>
            </a:r>
            <a:r>
              <a:rPr lang="ru-RU" sz="4400" b="1" dirty="0" err="1" smtClean="0">
                <a:solidFill>
                  <a:srgbClr val="002060"/>
                </a:solidFill>
              </a:rPr>
              <a:t>дунъяличиб</a:t>
            </a:r>
            <a:r>
              <a:rPr lang="ru-RU" sz="4400" b="1" dirty="0" smtClean="0">
                <a:solidFill>
                  <a:srgbClr val="002060"/>
                </a:solidFill>
              </a:rPr>
              <a:t> </a:t>
            </a:r>
            <a:r>
              <a:rPr lang="ru-RU" sz="4400" b="1" dirty="0" err="1" smtClean="0">
                <a:solidFill>
                  <a:srgbClr val="002060"/>
                </a:solidFill>
              </a:rPr>
              <a:t>багьудиличиб</a:t>
            </a:r>
            <a:r>
              <a:rPr lang="ru-RU" sz="4400" b="1" dirty="0" smtClean="0">
                <a:solidFill>
                  <a:srgbClr val="002060"/>
                </a:solidFill>
              </a:rPr>
              <a:t> </a:t>
            </a:r>
            <a:r>
              <a:rPr lang="ru-RU" sz="4400" b="1" dirty="0" err="1" smtClean="0">
                <a:solidFill>
                  <a:srgbClr val="002060"/>
                </a:solidFill>
              </a:rPr>
              <a:t>дурхъаси</a:t>
            </a:r>
            <a:r>
              <a:rPr lang="ru-RU" sz="4400" b="1" dirty="0" smtClean="0">
                <a:solidFill>
                  <a:srgbClr val="002060"/>
                </a:solidFill>
              </a:rPr>
              <a:t> сек</a:t>
            </a:r>
            <a:r>
              <a:rPr lang="en-US" sz="4400" b="1" dirty="0" smtClean="0">
                <a:solidFill>
                  <a:srgbClr val="002060"/>
                </a:solidFill>
              </a:rPr>
              <a:t>I</a:t>
            </a:r>
            <a:r>
              <a:rPr lang="ru-RU" sz="4400" b="1" dirty="0" smtClean="0">
                <a:solidFill>
                  <a:srgbClr val="002060"/>
                </a:solidFill>
              </a:rPr>
              <a:t>ал </a:t>
            </a:r>
            <a:r>
              <a:rPr lang="ru-RU" sz="4400" b="1" dirty="0" err="1" smtClean="0">
                <a:solidFill>
                  <a:srgbClr val="002060"/>
                </a:solidFill>
              </a:rPr>
              <a:t>лебси</a:t>
            </a:r>
            <a:r>
              <a:rPr lang="ru-RU" sz="4400" b="1" dirty="0" smtClean="0">
                <a:solidFill>
                  <a:srgbClr val="002060"/>
                </a:solidFill>
              </a:rPr>
              <a:t> ах</a:t>
            </a:r>
            <a:r>
              <a:rPr lang="en-US" sz="4400" b="1" dirty="0" smtClean="0">
                <a:solidFill>
                  <a:srgbClr val="002060"/>
                </a:solidFill>
              </a:rPr>
              <a:t>I</a:t>
            </a:r>
            <a:r>
              <a:rPr lang="ru-RU" sz="4400" b="1" dirty="0" err="1" smtClean="0">
                <a:solidFill>
                  <a:srgbClr val="002060"/>
                </a:solidFill>
              </a:rPr>
              <a:t>ен</a:t>
            </a:r>
            <a:r>
              <a:rPr lang="ru-RU" sz="4400" b="1" dirty="0" smtClean="0">
                <a:solidFill>
                  <a:srgbClr val="002060"/>
                </a:solidFill>
              </a:rPr>
              <a:t>. </a:t>
            </a:r>
            <a:r>
              <a:rPr lang="ru-RU" sz="4400" b="1" dirty="0" err="1" smtClean="0">
                <a:solidFill>
                  <a:srgbClr val="002060"/>
                </a:solidFill>
              </a:rPr>
              <a:t>Бихес</a:t>
            </a:r>
            <a:r>
              <a:rPr lang="ru-RU" sz="4400" b="1" dirty="0" smtClean="0">
                <a:solidFill>
                  <a:srgbClr val="002060"/>
                </a:solidFill>
              </a:rPr>
              <a:t> </a:t>
            </a:r>
            <a:r>
              <a:rPr lang="ru-RU" sz="4400" b="1" dirty="0" err="1" smtClean="0">
                <a:solidFill>
                  <a:srgbClr val="002060"/>
                </a:solidFill>
              </a:rPr>
              <a:t>мас</a:t>
            </a:r>
            <a:r>
              <a:rPr lang="ru-RU" sz="4400" b="1" dirty="0" smtClean="0">
                <a:solidFill>
                  <a:srgbClr val="002060"/>
                </a:solidFill>
              </a:rPr>
              <a:t> ах</a:t>
            </a:r>
            <a:r>
              <a:rPr lang="en-US" sz="4400" b="1" dirty="0" smtClean="0">
                <a:solidFill>
                  <a:srgbClr val="002060"/>
                </a:solidFill>
              </a:rPr>
              <a:t>I</a:t>
            </a:r>
            <a:r>
              <a:rPr lang="ru-RU" sz="4400" b="1" dirty="0" err="1" smtClean="0">
                <a:solidFill>
                  <a:srgbClr val="002060"/>
                </a:solidFill>
              </a:rPr>
              <a:t>ен</a:t>
            </a:r>
            <a:r>
              <a:rPr lang="ru-RU" sz="4400" b="1" dirty="0" smtClean="0">
                <a:solidFill>
                  <a:srgbClr val="002060"/>
                </a:solidFill>
              </a:rPr>
              <a:t>, </a:t>
            </a:r>
            <a:r>
              <a:rPr lang="ru-RU" sz="4400" b="1" dirty="0" err="1" smtClean="0">
                <a:solidFill>
                  <a:srgbClr val="002060"/>
                </a:solidFill>
              </a:rPr>
              <a:t>бахес</a:t>
            </a:r>
            <a:r>
              <a:rPr lang="ru-RU" sz="4400" b="1" dirty="0" smtClean="0">
                <a:solidFill>
                  <a:srgbClr val="002060"/>
                </a:solidFill>
              </a:rPr>
              <a:t> урчи ах</a:t>
            </a:r>
            <a:r>
              <a:rPr lang="en-US" sz="4400" b="1" dirty="0" smtClean="0">
                <a:solidFill>
                  <a:srgbClr val="002060"/>
                </a:solidFill>
              </a:rPr>
              <a:t>I</a:t>
            </a:r>
            <a:r>
              <a:rPr lang="ru-RU" sz="4400" b="1" dirty="0" err="1" smtClean="0">
                <a:solidFill>
                  <a:srgbClr val="002060"/>
                </a:solidFill>
              </a:rPr>
              <a:t>ен</a:t>
            </a:r>
            <a:r>
              <a:rPr lang="ru-RU" sz="4400" b="1" dirty="0" smtClean="0">
                <a:solidFill>
                  <a:srgbClr val="002060"/>
                </a:solidFill>
              </a:rPr>
              <a:t>, </a:t>
            </a:r>
            <a:r>
              <a:rPr lang="ru-RU" sz="4400" b="1" dirty="0" err="1" smtClean="0">
                <a:solidFill>
                  <a:srgbClr val="002060"/>
                </a:solidFill>
              </a:rPr>
              <a:t>амма</a:t>
            </a:r>
            <a:r>
              <a:rPr lang="ru-RU" sz="4400" b="1" dirty="0" smtClean="0">
                <a:solidFill>
                  <a:srgbClr val="002060"/>
                </a:solidFill>
              </a:rPr>
              <a:t> </a:t>
            </a:r>
            <a:r>
              <a:rPr lang="ru-RU" sz="4400" b="1" dirty="0" err="1" smtClean="0">
                <a:solidFill>
                  <a:srgbClr val="002060"/>
                </a:solidFill>
              </a:rPr>
              <a:t>лебтасалра</a:t>
            </a:r>
            <a:r>
              <a:rPr lang="ru-RU" sz="4400" b="1" dirty="0" smtClean="0">
                <a:solidFill>
                  <a:srgbClr val="002060"/>
                </a:solidFill>
              </a:rPr>
              <a:t> </a:t>
            </a:r>
            <a:r>
              <a:rPr lang="ru-RU" sz="4400" b="1" dirty="0" err="1" smtClean="0">
                <a:solidFill>
                  <a:srgbClr val="002060"/>
                </a:solidFill>
              </a:rPr>
              <a:t>багалабирар</a:t>
            </a:r>
            <a:r>
              <a:rPr lang="ru-RU" sz="4400" b="1" dirty="0" smtClean="0">
                <a:solidFill>
                  <a:srgbClr val="002060"/>
                </a:solidFill>
              </a:rPr>
              <a:t>»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0"/>
            <a:ext cx="2928958" cy="35004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full_YUbily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00306"/>
            <a:ext cx="2714612" cy="43576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saygid-abdullae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2500306"/>
            <a:ext cx="3357554" cy="43576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571744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002060"/>
                </a:solidFill>
              </a:rPr>
              <a:t>1935-1977 д.</a:t>
            </a:r>
            <a:endParaRPr lang="ru-RU" sz="9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00768"/>
            <a:ext cx="114272" cy="125395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572560" cy="235745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Тема:  </a:t>
            </a:r>
            <a:r>
              <a:rPr lang="ru-RU" b="1" dirty="0" err="1" smtClean="0"/>
              <a:t>Мях</a:t>
            </a:r>
            <a:r>
              <a:rPr lang="en-US" b="1" dirty="0" smtClean="0"/>
              <a:t>I</a:t>
            </a:r>
            <a:r>
              <a:rPr lang="ru-RU" b="1" dirty="0" err="1" smtClean="0"/>
              <a:t>яммадшапиг</a:t>
            </a:r>
            <a:r>
              <a:rPr lang="en-US" b="1" dirty="0" smtClean="0"/>
              <a:t>I</a:t>
            </a:r>
            <a:r>
              <a:rPr lang="ru-RU" b="1" dirty="0" smtClean="0"/>
              <a:t> Г</a:t>
            </a:r>
            <a:r>
              <a:rPr lang="en-US" b="1" dirty="0" smtClean="0"/>
              <a:t>I</a:t>
            </a:r>
            <a:r>
              <a:rPr lang="ru-RU" b="1" dirty="0" err="1" smtClean="0"/>
              <a:t>исаев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1944</a:t>
            </a:r>
            <a:r>
              <a:rPr lang="ru-RU" b="1" dirty="0" smtClean="0"/>
              <a:t> д.</a:t>
            </a:r>
            <a:br>
              <a:rPr lang="ru-RU" b="1" dirty="0" smtClean="0"/>
            </a:br>
            <a:r>
              <a:rPr lang="ru-RU" b="1" dirty="0" smtClean="0"/>
              <a:t>     </a:t>
            </a:r>
            <a:r>
              <a:rPr lang="ru-RU" b="1" dirty="0" err="1" smtClean="0"/>
              <a:t>Нешанас</a:t>
            </a:r>
            <a:r>
              <a:rPr lang="ru-RU" b="1" dirty="0" smtClean="0"/>
              <a:t> </a:t>
            </a:r>
            <a:r>
              <a:rPr lang="ru-RU" b="1" dirty="0" err="1" smtClean="0"/>
              <a:t>саб</a:t>
            </a:r>
            <a:r>
              <a:rPr lang="ru-RU" b="1" dirty="0" smtClean="0"/>
              <a:t> </a:t>
            </a:r>
            <a:r>
              <a:rPr lang="ru-RU" b="1" dirty="0" err="1" smtClean="0"/>
              <a:t>иш</a:t>
            </a:r>
            <a:r>
              <a:rPr lang="ru-RU" b="1" dirty="0" smtClean="0"/>
              <a:t> </a:t>
            </a:r>
            <a:r>
              <a:rPr lang="ru-RU" b="1" dirty="0" err="1" smtClean="0"/>
              <a:t>деза</a:t>
            </a:r>
            <a:r>
              <a:rPr lang="ru-RU" b="1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3357562"/>
            <a:ext cx="5500694" cy="1752600"/>
          </a:xfrm>
        </p:spPr>
        <p:txBody>
          <a:bodyPr>
            <a:normAutofit fontScale="92500"/>
          </a:bodyPr>
          <a:lstStyle/>
          <a:p>
            <a:r>
              <a:rPr lang="ru-RU" sz="4400" b="1" dirty="0" err="1" smtClean="0">
                <a:solidFill>
                  <a:srgbClr val="FF0000"/>
                </a:solidFill>
              </a:rPr>
              <a:t>Неш</a:t>
            </a: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</a:rPr>
              <a:t>дигусилис</a:t>
            </a:r>
            <a:endParaRPr lang="ru-RU" sz="4400" b="1" dirty="0" smtClean="0">
              <a:solidFill>
                <a:srgbClr val="FF0000"/>
              </a:solidFill>
            </a:endParaRPr>
          </a:p>
          <a:p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</a:rPr>
              <a:t>нешла</a:t>
            </a: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</a:rPr>
              <a:t>мезра</a:t>
            </a: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</a:rPr>
              <a:t>дигахъу</a:t>
            </a:r>
            <a:r>
              <a:rPr lang="ru-RU" sz="4400" b="1" dirty="0" smtClean="0">
                <a:solidFill>
                  <a:srgbClr val="FF0000"/>
                </a:solidFill>
              </a:rPr>
              <a:t>.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20160106_200620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700896"/>
            <a:ext cx="3286148" cy="4157104"/>
          </a:xfrm>
          <a:prstGeom prst="round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411481" y="274638"/>
            <a:ext cx="45719" cy="1539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525963"/>
          </a:xfrm>
          <a:solidFill>
            <a:srgbClr val="FFC000"/>
          </a:solidFill>
          <a:ln>
            <a:solidFill>
              <a:schemeClr val="tx1"/>
            </a:solidFill>
            <a:prstDash val="dashDot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</a:rPr>
              <a:t>Нешла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 мез </a:t>
            </a:r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</a:rPr>
              <a:t>детахъалли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Ну </a:t>
            </a:r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</a:rPr>
              <a:t>пях</a:t>
            </a:r>
            <a:r>
              <a:rPr lang="en-US" sz="4800" b="1" dirty="0" smtClean="0">
                <a:solidFill>
                  <a:schemeClr val="accent3">
                    <a:lumMod val="50000"/>
                  </a:schemeClr>
                </a:solidFill>
              </a:rPr>
              <a:t>I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ли </a:t>
            </a:r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</a:rPr>
              <a:t>ретихъулра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</a:rPr>
              <a:t>Нешла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 мез </a:t>
            </a:r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</a:rPr>
              <a:t>хъумкартасли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Бег</a:t>
            </a:r>
            <a:r>
              <a:rPr lang="en-US" sz="4800" b="1" dirty="0" smtClean="0">
                <a:solidFill>
                  <a:schemeClr val="accent3">
                    <a:lumMod val="50000"/>
                  </a:schemeClr>
                </a:solidFill>
              </a:rPr>
              <a:t>I</a:t>
            </a:r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</a:rPr>
              <a:t>ти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</a:rPr>
              <a:t>агар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</a:rPr>
              <a:t>язихъра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439</Words>
  <PresentationFormat>Экран (4:3)</PresentationFormat>
  <Paragraphs>112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.</vt:lpstr>
      <vt:lpstr>Тема:  МяхIяммадшапигI ГIисаев 1944 д.      Нешанас саб иш деза. </vt:lpstr>
      <vt:lpstr>Слайд 3</vt:lpstr>
      <vt:lpstr>Слайд 4</vt:lpstr>
      <vt:lpstr>С. ГIябдуллаев викIи:</vt:lpstr>
      <vt:lpstr>Слайд 6</vt:lpstr>
      <vt:lpstr>1935-1977 д.</vt:lpstr>
      <vt:lpstr>Тема:  МяхIяммадшапигI ГIисаев 1944 д.      Нешанас саб иш деза. </vt:lpstr>
      <vt:lpstr>.</vt:lpstr>
      <vt:lpstr>                                                     Рашид Рашидов  Нешлис  </vt:lpstr>
      <vt:lpstr>.</vt:lpstr>
      <vt:lpstr>Слайд 12</vt:lpstr>
      <vt:lpstr>Даимдарес                            буралаби</vt:lpstr>
      <vt:lpstr> буралаби</vt:lpstr>
      <vt:lpstr>.</vt:lpstr>
      <vt:lpstr>Сагати дугьби</vt:lpstr>
      <vt:lpstr>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 МяхIяммадшапигI ГIисаев 1944 д.      Нешанас саб иш деза. </dc:title>
  <cp:lastModifiedBy>Home</cp:lastModifiedBy>
  <cp:revision>8</cp:revision>
  <dcterms:modified xsi:type="dcterms:W3CDTF">2016-01-15T03:53:44Z</dcterms:modified>
</cp:coreProperties>
</file>