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9" r:id="rId3"/>
    <p:sldId id="261" r:id="rId4"/>
    <p:sldId id="264" r:id="rId5"/>
    <p:sldId id="271" r:id="rId6"/>
    <p:sldId id="274" r:id="rId7"/>
    <p:sldId id="277" r:id="rId8"/>
    <p:sldId id="280" r:id="rId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DBD9358-AB9D-440D-8015-95C3CA8EC51B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E1ABE52-B390-4CF0-9973-667EB0734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BE52-B390-4CF0-9973-667EB07345B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BE52-B390-4CF0-9973-667EB07345B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BE52-B390-4CF0-9973-667EB07345B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CC3-62CC-4CAB-8D65-605A51F00163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E41CC3-62CC-4CAB-8D65-605A51F00163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5E7D30-FDF6-4EC1-B151-0BC505F7942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00042"/>
            <a:ext cx="8501122" cy="4357718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ПРЕЗЕНТАЦИЯ</a:t>
            </a:r>
            <a:r>
              <a:rPr lang="ru-RU" dirty="0" smtClean="0"/>
              <a:t> </a:t>
            </a:r>
          </a:p>
          <a:p>
            <a:pPr algn="ctr"/>
            <a:endParaRPr lang="ru-RU" sz="36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Тема:</a:t>
            </a:r>
            <a:r>
              <a:rPr lang="ru-RU" sz="3600" dirty="0" smtClean="0"/>
              <a:t> </a:t>
            </a:r>
            <a:r>
              <a:rPr lang="ru-RU" sz="4800" b="1" i="1" dirty="0" smtClean="0">
                <a:solidFill>
                  <a:srgbClr val="C00000"/>
                </a:solidFill>
              </a:rPr>
              <a:t>Дикие </a:t>
            </a:r>
            <a:r>
              <a:rPr lang="ru-RU" sz="4800" b="1" i="1" dirty="0" smtClean="0">
                <a:solidFill>
                  <a:srgbClr val="C00000"/>
                </a:solidFill>
              </a:rPr>
              <a:t>животные</a:t>
            </a:r>
            <a:endParaRPr lang="ru-RU" sz="48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Дуг1ла миц1ираг </a:t>
            </a: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_85591552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42852"/>
            <a:ext cx="4203305" cy="2681709"/>
          </a:xfrm>
        </p:spPr>
      </p:pic>
      <p:sp>
        <p:nvSpPr>
          <p:cNvPr id="5" name="TextBox 4"/>
          <p:cNvSpPr txBox="1"/>
          <p:nvPr/>
        </p:nvSpPr>
        <p:spPr>
          <a:xfrm>
            <a:off x="214282" y="4857760"/>
            <a:ext cx="85011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ГУРДА _ ЛИСА .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2(2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000240"/>
            <a:ext cx="3929090" cy="29468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5072074"/>
            <a:ext cx="8786874" cy="1785926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50000"/>
              </a:lnSpc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БЕЦ1 – ВОЛК </a:t>
            </a:r>
            <a:endParaRPr lang="ru-RU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80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4845473" cy="3214710"/>
          </a:xfrm>
          <a:prstGeom prst="rect">
            <a:avLst/>
          </a:prstGeom>
        </p:spPr>
      </p:pic>
      <p:pic>
        <p:nvPicPr>
          <p:cNvPr id="5" name="Рисунок 4" descr="5.Klyat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1" y="2428868"/>
            <a:ext cx="4929190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533400" y="5500702"/>
            <a:ext cx="7854696" cy="107157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СИНКА _ МЕДВЕДЬ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 descr="medveditsa-s-medvezhatami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452938" cy="2643188"/>
          </a:xfrm>
        </p:spPr>
      </p:pic>
      <p:pic>
        <p:nvPicPr>
          <p:cNvPr id="10" name="Рисунок 9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0"/>
            <a:ext cx="4714876" cy="26521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682" y="3438524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9082" y="3590924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3" name="Рисунок 12" descr="secreto_de_la_hibernaci_n_de_los_osos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2500306"/>
            <a:ext cx="4143404" cy="27126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jih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357166"/>
            <a:ext cx="4417876" cy="2928127"/>
          </a:xfrm>
        </p:spPr>
      </p:pic>
      <p:sp>
        <p:nvSpPr>
          <p:cNvPr id="6" name="TextBox 5"/>
          <p:cNvSpPr txBox="1"/>
          <p:nvPr/>
        </p:nvSpPr>
        <p:spPr>
          <a:xfrm>
            <a:off x="580996" y="5438788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78645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3600" b="1" dirty="0" smtClean="0">
                <a:solidFill>
                  <a:srgbClr val="FF0000"/>
                </a:solidFill>
              </a:rPr>
              <a:t>КЬЯДГА – ЕЖИК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5" descr="Фото-4-Еж-выглядывает-из-нор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2500306"/>
            <a:ext cx="4480347" cy="29868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57760"/>
            <a:ext cx="9144000" cy="64294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44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44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44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44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44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Г1ЯРА – ЗАЯЦ </a:t>
            </a:r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latin typeface="+mn-lt"/>
              </a:rPr>
            </a:b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Содержимое 3" descr="image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4643438" cy="3485626"/>
          </a:xfrm>
        </p:spPr>
      </p:pic>
      <p:pic>
        <p:nvPicPr>
          <p:cNvPr id="5" name="Рисунок 4" descr="снится-заяц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06" y="285728"/>
            <a:ext cx="4500594" cy="34661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357826"/>
            <a:ext cx="8472518" cy="1285884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 smtClean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Kaban-ili-dikaya-sviny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9"/>
            <a:ext cx="4980126" cy="3429024"/>
          </a:xfrm>
        </p:spPr>
      </p:pic>
      <p:pic>
        <p:nvPicPr>
          <p:cNvPr id="5" name="Содержимое 3" descr="Фото-2-Кабаны-поедаают-корни-растений-450x3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2285992"/>
            <a:ext cx="4786346" cy="35950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xresdefault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142852"/>
            <a:ext cx="5072098" cy="2853055"/>
          </a:xfrm>
        </p:spPr>
      </p:pic>
      <p:sp>
        <p:nvSpPr>
          <p:cNvPr id="5" name="TextBox 4"/>
          <p:cNvSpPr txBox="1"/>
          <p:nvPr/>
        </p:nvSpPr>
        <p:spPr>
          <a:xfrm>
            <a:off x="142844" y="6000768"/>
            <a:ext cx="8643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ЯРМА _БЕЛКА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3" descr="71677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2928934"/>
            <a:ext cx="5000628" cy="300039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382</TotalTime>
  <Words>24</Words>
  <Application>Microsoft Office PowerPoint</Application>
  <PresentationFormat>Экран (4:3)</PresentationFormat>
  <Paragraphs>17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Слайд 4</vt:lpstr>
      <vt:lpstr>Слайд 5</vt:lpstr>
      <vt:lpstr>      Г1ЯРА – ЗАЯЦ  </vt:lpstr>
      <vt:lpstr>                 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37</cp:revision>
  <dcterms:created xsi:type="dcterms:W3CDTF">2017-11-06T06:11:46Z</dcterms:created>
  <dcterms:modified xsi:type="dcterms:W3CDTF">2020-12-19T10:35:15Z</dcterms:modified>
</cp:coreProperties>
</file>