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0"/>
  </p:notesMasterIdLst>
  <p:sldIdLst>
    <p:sldId id="256" r:id="rId2"/>
    <p:sldId id="259" r:id="rId3"/>
    <p:sldId id="261" r:id="rId4"/>
    <p:sldId id="264" r:id="rId5"/>
    <p:sldId id="271" r:id="rId6"/>
    <p:sldId id="274" r:id="rId7"/>
    <p:sldId id="277" r:id="rId8"/>
    <p:sldId id="280" r:id="rId9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7DBD9358-AB9D-440D-8015-95C3CA8EC51B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DE1ABE52-B390-4CF0-9973-667EB07345B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1ABE52-B390-4CF0-9973-667EB07345B7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1ABE52-B390-4CF0-9973-667EB07345B7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1ABE52-B390-4CF0-9973-667EB07345B7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41CC3-62CC-4CAB-8D65-605A51F00163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E7D30-FDF6-4EC1-B151-0BC505F794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41CC3-62CC-4CAB-8D65-605A51F00163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E7D30-FDF6-4EC1-B151-0BC505F794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41CC3-62CC-4CAB-8D65-605A51F00163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E7D30-FDF6-4EC1-B151-0BC505F794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41CC3-62CC-4CAB-8D65-605A51F00163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E7D30-FDF6-4EC1-B151-0BC505F794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41CC3-62CC-4CAB-8D65-605A51F00163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E7D30-FDF6-4EC1-B151-0BC505F794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41CC3-62CC-4CAB-8D65-605A51F00163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E7D30-FDF6-4EC1-B151-0BC505F794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41CC3-62CC-4CAB-8D65-605A51F00163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E7D30-FDF6-4EC1-B151-0BC505F794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41CC3-62CC-4CAB-8D65-605A51F00163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E7D30-FDF6-4EC1-B151-0BC505F794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41CC3-62CC-4CAB-8D65-605A51F00163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E7D30-FDF6-4EC1-B151-0BC505F794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41CC3-62CC-4CAB-8D65-605A51F00163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E7D30-FDF6-4EC1-B151-0BC505F794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41CC3-62CC-4CAB-8D65-605A51F00163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05E7D30-FDF6-4EC1-B151-0BC505F7942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8E41CC3-62CC-4CAB-8D65-605A51F00163}" type="datetimeFigureOut">
              <a:rPr lang="ru-RU" smtClean="0"/>
              <a:pPr/>
              <a:t>19.12.2020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05E7D30-FDF6-4EC1-B151-0BC505F79422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500042"/>
            <a:ext cx="8501122" cy="4357718"/>
          </a:xfrm>
        </p:spPr>
        <p:txBody>
          <a:bodyPr>
            <a:norm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sz="6600" b="1" dirty="0" smtClean="0">
                <a:solidFill>
                  <a:srgbClr val="C00000"/>
                </a:solidFill>
              </a:rPr>
              <a:t>ПРЕЗЕНТАЦИЯ</a:t>
            </a:r>
            <a:r>
              <a:rPr lang="ru-RU" dirty="0" smtClean="0"/>
              <a:t> </a:t>
            </a:r>
          </a:p>
          <a:p>
            <a:pPr algn="ctr"/>
            <a:endParaRPr lang="ru-RU" sz="3600" b="1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ru-RU" sz="40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Тема:</a:t>
            </a:r>
            <a:r>
              <a:rPr lang="ru-RU" sz="3600" dirty="0" smtClean="0"/>
              <a:t> </a:t>
            </a:r>
            <a:r>
              <a:rPr lang="ru-RU" sz="4800" b="1" i="1" dirty="0" smtClean="0">
                <a:solidFill>
                  <a:srgbClr val="C00000"/>
                </a:solidFill>
              </a:rPr>
              <a:t>Дикие </a:t>
            </a:r>
            <a:r>
              <a:rPr lang="ru-RU" sz="4800" b="1" i="1" dirty="0" smtClean="0">
                <a:solidFill>
                  <a:srgbClr val="C00000"/>
                </a:solidFill>
              </a:rPr>
              <a:t>животные</a:t>
            </a:r>
            <a:endParaRPr lang="ru-RU" sz="4800" b="1" i="1" dirty="0" smtClean="0">
              <a:solidFill>
                <a:srgbClr val="C00000"/>
              </a:solidFill>
            </a:endParaRPr>
          </a:p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Дуг1ла миц1ираг </a:t>
            </a:r>
            <a:endParaRPr lang="ru-RU" sz="6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_855915527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142852"/>
            <a:ext cx="4203305" cy="2681709"/>
          </a:xfrm>
        </p:spPr>
      </p:pic>
      <p:sp>
        <p:nvSpPr>
          <p:cNvPr id="5" name="TextBox 4"/>
          <p:cNvSpPr txBox="1"/>
          <p:nvPr/>
        </p:nvSpPr>
        <p:spPr>
          <a:xfrm>
            <a:off x="214282" y="4857760"/>
            <a:ext cx="85011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ГУРДА _ ЛИСА .</a:t>
            </a:r>
            <a:endParaRPr lang="ru-RU" sz="6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12(24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9124" y="2000240"/>
            <a:ext cx="3929090" cy="294681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44" y="5072074"/>
            <a:ext cx="8786874" cy="1785926"/>
          </a:xfrm>
        </p:spPr>
        <p:txBody>
          <a:bodyPr>
            <a:normAutofit fontScale="92500" lnSpcReduction="20000"/>
          </a:bodyPr>
          <a:lstStyle/>
          <a:p>
            <a:pPr algn="l">
              <a:lnSpc>
                <a:spcPct val="150000"/>
              </a:lnSpc>
            </a:pPr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БЕЦ1 – ВОЛК </a:t>
            </a:r>
            <a:endParaRPr lang="ru-RU" sz="6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150000"/>
              </a:lnSpc>
            </a:pPr>
            <a:r>
              <a:rPr lang="ru-RU" sz="1200" dirty="0" smtClean="0"/>
              <a:t/>
            </a:r>
            <a:br>
              <a:rPr lang="ru-RU" sz="1200" dirty="0" smtClean="0"/>
            </a:br>
            <a:endParaRPr lang="ru-RU" sz="1200" dirty="0">
              <a:solidFill>
                <a:schemeClr val="bg1"/>
              </a:solidFill>
            </a:endParaRPr>
          </a:p>
        </p:txBody>
      </p:sp>
      <p:pic>
        <p:nvPicPr>
          <p:cNvPr id="4" name="Рисунок 3" descr="808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142852"/>
            <a:ext cx="4845473" cy="3214710"/>
          </a:xfrm>
          <a:prstGeom prst="rect">
            <a:avLst/>
          </a:prstGeom>
        </p:spPr>
      </p:pic>
      <p:pic>
        <p:nvPicPr>
          <p:cNvPr id="5" name="Рисунок 4" descr="5.Klyatv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4811" y="2428868"/>
            <a:ext cx="4929190" cy="28575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Подзаголовок 11"/>
          <p:cNvSpPr>
            <a:spLocks noGrp="1"/>
          </p:cNvSpPr>
          <p:nvPr>
            <p:ph type="subTitle" idx="1"/>
          </p:nvPr>
        </p:nvSpPr>
        <p:spPr>
          <a:xfrm>
            <a:off x="533400" y="5500702"/>
            <a:ext cx="7854696" cy="107157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СИНКА _ МЕДВЕДЬ 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9" name="Содержимое 8" descr="medveditsa-s-medvezhatami.jpg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4452938" cy="2643188"/>
          </a:xfrm>
        </p:spPr>
      </p:pic>
      <p:pic>
        <p:nvPicPr>
          <p:cNvPr id="10" name="Рисунок 9" descr="maxresdefaul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9124" y="0"/>
            <a:ext cx="4714876" cy="265211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66682" y="3438524"/>
            <a:ext cx="86439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19082" y="3590924"/>
            <a:ext cx="86439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3" name="Рисунок 12" descr="secreto_de_la_hibernaci_n_de_los_osos_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3174" y="2500306"/>
            <a:ext cx="4143404" cy="271263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Ejiha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034" y="357166"/>
            <a:ext cx="4417876" cy="2928127"/>
          </a:xfrm>
        </p:spPr>
      </p:pic>
      <p:sp>
        <p:nvSpPr>
          <p:cNvPr id="6" name="TextBox 5"/>
          <p:cNvSpPr txBox="1"/>
          <p:nvPr/>
        </p:nvSpPr>
        <p:spPr>
          <a:xfrm>
            <a:off x="580996" y="5438788"/>
            <a:ext cx="84296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0" y="5786454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 </a:t>
            </a:r>
            <a:r>
              <a:rPr lang="ru-RU" sz="3600" b="1" dirty="0" smtClean="0">
                <a:solidFill>
                  <a:srgbClr val="FF0000"/>
                </a:solidFill>
              </a:rPr>
              <a:t>КЬЯДГА – ЕЖИК 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5" name="Содержимое 5" descr="Фото-4-Еж-выглядывает-из-норы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4810" y="2500306"/>
            <a:ext cx="4480347" cy="298689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857760"/>
            <a:ext cx="9144000" cy="642942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ru-RU" sz="4400" b="1" dirty="0" smtClean="0">
                <a:solidFill>
                  <a:schemeClr val="tx1"/>
                </a:solidFill>
                <a:latin typeface="+mn-lt"/>
              </a:rPr>
            </a:br>
            <a:r>
              <a:rPr lang="ru-RU" sz="4400" b="1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ru-RU" sz="4400" b="1" dirty="0" smtClean="0">
                <a:solidFill>
                  <a:schemeClr val="tx1"/>
                </a:solidFill>
                <a:latin typeface="+mn-lt"/>
              </a:rPr>
            </a:br>
            <a:r>
              <a:rPr lang="ru-RU" sz="4400" b="1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ru-RU" sz="4400" b="1" dirty="0" smtClean="0">
                <a:solidFill>
                  <a:schemeClr val="tx1"/>
                </a:solidFill>
                <a:latin typeface="+mn-lt"/>
              </a:rPr>
            </a:br>
            <a:r>
              <a:rPr lang="ru-RU" sz="4400" b="1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ru-RU" sz="4400" b="1" dirty="0" smtClean="0">
                <a:solidFill>
                  <a:schemeClr val="tx1"/>
                </a:solidFill>
                <a:latin typeface="+mn-lt"/>
              </a:rPr>
            </a:br>
            <a:r>
              <a:rPr lang="ru-RU" sz="4400" b="1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ru-RU" sz="4400" b="1" dirty="0" smtClean="0">
                <a:solidFill>
                  <a:schemeClr val="tx1"/>
                </a:solidFill>
                <a:latin typeface="+mn-lt"/>
              </a:rPr>
            </a:br>
            <a:r>
              <a:rPr lang="ru-RU" sz="4400" b="1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ru-RU" sz="4400" b="1" dirty="0" smtClean="0">
                <a:solidFill>
                  <a:schemeClr val="tx1"/>
                </a:solidFill>
                <a:latin typeface="+mn-lt"/>
              </a:rPr>
            </a:br>
            <a:r>
              <a:rPr lang="ru-RU" sz="4400" b="1" dirty="0" smtClean="0">
                <a:solidFill>
                  <a:srgbClr val="FF0000"/>
                </a:solidFill>
                <a:latin typeface="+mn-lt"/>
              </a:rPr>
              <a:t>Г1ЯРА – ЗАЯЦ </a:t>
            </a:r>
            <a:r>
              <a:rPr lang="ru-RU" sz="4400" b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4400" b="1" dirty="0" smtClean="0">
                <a:solidFill>
                  <a:srgbClr val="FF0000"/>
                </a:solidFill>
                <a:latin typeface="+mn-lt"/>
              </a:rPr>
            </a:br>
            <a:endParaRPr lang="ru-RU" sz="4400" b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4" name="Содержимое 3" descr="image00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57166"/>
            <a:ext cx="4643438" cy="3485626"/>
          </a:xfrm>
        </p:spPr>
      </p:pic>
      <p:pic>
        <p:nvPicPr>
          <p:cNvPr id="5" name="Рисунок 4" descr="снится-заяц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406" y="285728"/>
            <a:ext cx="4500594" cy="346615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5357826"/>
            <a:ext cx="8472518" cy="1285884"/>
          </a:xfrm>
        </p:spPr>
        <p:txBody>
          <a:bodyPr>
            <a:noAutofit/>
          </a:bodyPr>
          <a:lstStyle/>
          <a:p>
            <a:r>
              <a:rPr lang="ru-RU" sz="1400" dirty="0" smtClean="0">
                <a:solidFill>
                  <a:schemeClr val="tx1"/>
                </a:solidFill>
              </a:rPr>
              <a:t/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chemeClr val="tx1"/>
                </a:solidFill>
              </a:rPr>
              <a:t/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chemeClr val="tx1"/>
                </a:solidFill>
              </a:rPr>
              <a:t/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chemeClr val="tx1"/>
                </a:solidFill>
              </a:rPr>
              <a:t/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chemeClr val="tx1"/>
                </a:solidFill>
              </a:rPr>
              <a:t/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chemeClr val="tx1"/>
                </a:solidFill>
              </a:rPr>
              <a:t/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chemeClr val="tx1"/>
                </a:solidFill>
              </a:rPr>
              <a:t/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chemeClr val="tx1"/>
                </a:solidFill>
              </a:rPr>
              <a:t/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chemeClr val="tx1"/>
                </a:solidFill>
              </a:rPr>
              <a:t/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chemeClr val="tx1"/>
                </a:solidFill>
              </a:rPr>
              <a:t/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chemeClr val="tx1"/>
                </a:solidFill>
              </a:rPr>
              <a:t/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chemeClr val="tx1"/>
                </a:solidFill>
              </a:rPr>
              <a:t/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chemeClr val="tx1"/>
                </a:solidFill>
              </a:rPr>
              <a:t/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chemeClr val="tx1"/>
                </a:solidFill>
              </a:rPr>
              <a:t/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chemeClr val="tx1"/>
                </a:solidFill>
              </a:rPr>
              <a:t/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chemeClr val="tx1"/>
                </a:solidFill>
              </a:rPr>
              <a:t/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chemeClr val="tx1"/>
                </a:solidFill>
              </a:rPr>
              <a:t/>
            </a:r>
            <a:br>
              <a:rPr lang="ru-RU" sz="1400" dirty="0" smtClean="0">
                <a:solidFill>
                  <a:schemeClr val="tx1"/>
                </a:solidFill>
              </a:rPr>
            </a:br>
            <a:endParaRPr lang="ru-RU" sz="1400" dirty="0" smtClean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Kaban-ili-dikaya-sviny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285729"/>
            <a:ext cx="4980126" cy="3429024"/>
          </a:xfrm>
        </p:spPr>
      </p:pic>
      <p:pic>
        <p:nvPicPr>
          <p:cNvPr id="5" name="Содержимое 3" descr="Фото-2-Кабаны-поедаают-корни-растений-450x33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0496" y="2285992"/>
            <a:ext cx="4786346" cy="359507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maxresdefault (1)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00100" y="142852"/>
            <a:ext cx="5072098" cy="2853055"/>
          </a:xfrm>
        </p:spPr>
      </p:pic>
      <p:sp>
        <p:nvSpPr>
          <p:cNvPr id="5" name="TextBox 4"/>
          <p:cNvSpPr txBox="1"/>
          <p:nvPr/>
        </p:nvSpPr>
        <p:spPr>
          <a:xfrm>
            <a:off x="142844" y="6000768"/>
            <a:ext cx="86439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ЯРМА _БЕЛКА </a:t>
            </a:r>
            <a:endParaRPr lang="ru-RU" sz="4400" b="1" dirty="0">
              <a:solidFill>
                <a:srgbClr val="FF0000"/>
              </a:solidFill>
            </a:endParaRPr>
          </a:p>
        </p:txBody>
      </p:sp>
      <p:pic>
        <p:nvPicPr>
          <p:cNvPr id="6" name="Содержимое 3" descr="716772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1802" y="2928934"/>
            <a:ext cx="5000628" cy="3000396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382</TotalTime>
  <Words>24</Words>
  <Application>Microsoft Office PowerPoint</Application>
  <PresentationFormat>Экран (4:3)</PresentationFormat>
  <Paragraphs>17</Paragraphs>
  <Slides>8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Поток</vt:lpstr>
      <vt:lpstr>Слайд 1</vt:lpstr>
      <vt:lpstr>Слайд 2</vt:lpstr>
      <vt:lpstr>Слайд 3</vt:lpstr>
      <vt:lpstr>Слайд 4</vt:lpstr>
      <vt:lpstr>Слайд 5</vt:lpstr>
      <vt:lpstr>      Г1ЯРА – ЗАЯЦ  </vt:lpstr>
      <vt:lpstr>                 </vt:lpstr>
      <vt:lpstr>Слайд 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User</cp:lastModifiedBy>
  <cp:revision>37</cp:revision>
  <dcterms:created xsi:type="dcterms:W3CDTF">2017-11-06T06:11:46Z</dcterms:created>
  <dcterms:modified xsi:type="dcterms:W3CDTF">2020-12-19T10:35:15Z</dcterms:modified>
</cp:coreProperties>
</file>