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68" y="-1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0"/>
            <a:ext cx="4471990" cy="5410200"/>
          </a:xfrm>
        </p:spPr>
        <p:txBody>
          <a:bodyPr>
            <a:noAutofit/>
          </a:bodyPr>
          <a:lstStyle/>
          <a:p>
            <a:pPr algn="ctr"/>
            <a:r>
              <a:rPr lang="ru-RU" sz="19900" dirty="0" smtClean="0">
                <a:solidFill>
                  <a:srgbClr val="FF0000"/>
                </a:solidFill>
                <a:latin typeface="Arial Black" pitchFamily="34" charset="0"/>
              </a:rPr>
              <a:t>1</a:t>
            </a:r>
          </a:p>
          <a:p>
            <a:r>
              <a:rPr lang="ru-RU" sz="8800" dirty="0" err="1" smtClean="0">
                <a:solidFill>
                  <a:srgbClr val="FF0000"/>
                </a:solidFill>
                <a:latin typeface="Arial Black" pitchFamily="34" charset="0"/>
              </a:rPr>
              <a:t>Ца-один</a:t>
            </a:r>
            <a:r>
              <a:rPr lang="ru-RU" sz="88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sz="120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428736"/>
            <a:ext cx="3096215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20040"/>
            <a:ext cx="4357718" cy="625223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Вец1ал – десять </a:t>
            </a:r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48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9900" dirty="0" smtClean="0">
                <a:solidFill>
                  <a:srgbClr val="FF0000"/>
                </a:solidFill>
                <a:latin typeface="Arial Black" pitchFamily="34" charset="0"/>
              </a:rPr>
              <a:t>10</a:t>
            </a:r>
            <a:endParaRPr lang="ru-RU" sz="19900" dirty="0">
              <a:latin typeface="Arial Black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428736"/>
            <a:ext cx="165539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857752" y="5429264"/>
            <a:ext cx="1428760" cy="102647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500174"/>
            <a:ext cx="157339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0"/>
            <a:ext cx="151142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14884"/>
            <a:ext cx="1583393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4857760"/>
            <a:ext cx="1711299" cy="1698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9124" y="3214686"/>
            <a:ext cx="1571636" cy="1559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286124"/>
            <a:ext cx="1583393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3802" y="1500174"/>
            <a:ext cx="1500198" cy="1489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607" y="3143248"/>
            <a:ext cx="1583393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ru-RU" sz="16800" dirty="0" smtClean="0">
                <a:solidFill>
                  <a:srgbClr val="FF0000"/>
                </a:solidFill>
                <a:latin typeface="Arial Black" pitchFamily="34" charset="0"/>
              </a:rPr>
              <a:t>2</a:t>
            </a:r>
          </a:p>
          <a:p>
            <a:r>
              <a:rPr lang="ru-RU" sz="9600" dirty="0" smtClean="0">
                <a:solidFill>
                  <a:srgbClr val="FF0000"/>
                </a:solidFill>
                <a:latin typeface="Arial Black" pitchFamily="34" charset="0"/>
              </a:rPr>
              <a:t>Два-к1ел</a:t>
            </a:r>
            <a:endParaRPr lang="ru-RU" sz="96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3429000"/>
            <a:ext cx="1583575" cy="157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071546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4257676" cy="480060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9600" dirty="0" smtClean="0">
                <a:solidFill>
                  <a:srgbClr val="FF0000"/>
                </a:solidFill>
                <a:latin typeface="Arial Black" pitchFamily="34" charset="0"/>
              </a:rPr>
              <a:t>3</a:t>
            </a:r>
            <a:endParaRPr lang="ru-RU" sz="96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sz="8600" dirty="0" smtClean="0">
                <a:solidFill>
                  <a:srgbClr val="FF0000"/>
                </a:solidFill>
                <a:latin typeface="Arial Black" pitchFamily="34" charset="0"/>
              </a:rPr>
              <a:t>Три-х1ябал </a:t>
            </a:r>
            <a:endParaRPr lang="ru-RU" sz="12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3643314"/>
            <a:ext cx="1583575" cy="157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071546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171448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4186238" cy="48006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Arial Black" pitchFamily="34" charset="0"/>
              </a:rPr>
              <a:t>4</a:t>
            </a:r>
            <a:endParaRPr lang="ru-RU" sz="80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sz="7200" dirty="0" smtClean="0">
                <a:solidFill>
                  <a:srgbClr val="FF0000"/>
                </a:solidFill>
                <a:latin typeface="Arial Black" pitchFamily="34" charset="0"/>
              </a:rPr>
              <a:t>Четыре – </a:t>
            </a:r>
            <a:r>
              <a:rPr lang="ru-RU" sz="7200" dirty="0" err="1" smtClean="0">
                <a:solidFill>
                  <a:srgbClr val="FF0000"/>
                </a:solidFill>
                <a:latin typeface="Arial Black" pitchFamily="34" charset="0"/>
              </a:rPr>
              <a:t>авал</a:t>
            </a:r>
            <a:r>
              <a:rPr lang="ru-RU" sz="72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sz="72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857496"/>
            <a:ext cx="1583575" cy="157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071546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50043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785794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</a:p>
          <a:p>
            <a:pPr algn="ctr"/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Пять  </a:t>
            </a:r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– </a:t>
            </a:r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шел  </a:t>
            </a:r>
            <a:endParaRPr lang="ru-RU" sz="10000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3437" y="2224347"/>
            <a:ext cx="1583575" cy="157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428604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3929066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85762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500042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4043362" cy="48006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6</a:t>
            </a:r>
            <a:endParaRPr lang="ru-RU" sz="100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Шесть   </a:t>
            </a:r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– </a:t>
            </a:r>
            <a:r>
              <a:rPr lang="ru-RU" sz="10000" dirty="0" err="1" smtClean="0">
                <a:solidFill>
                  <a:srgbClr val="FF0000"/>
                </a:solidFill>
                <a:latin typeface="Arial Black" pitchFamily="34" charset="0"/>
              </a:rPr>
              <a:t>урегал</a:t>
            </a:r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endParaRPr lang="ru-RU" sz="10000" dirty="0" smtClean="0"/>
          </a:p>
          <a:p>
            <a:endParaRPr lang="ru-RU" sz="10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2428868"/>
            <a:ext cx="1583575" cy="157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500042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42886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85776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485776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357166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900486" cy="48006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7</a:t>
            </a:r>
            <a:endParaRPr lang="ru-RU" sz="100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семь  </a:t>
            </a:r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– </a:t>
            </a:r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верх1ел  </a:t>
            </a:r>
            <a:endParaRPr lang="ru-RU" sz="10000" dirty="0" smtClean="0"/>
          </a:p>
          <a:p>
            <a:endParaRPr lang="ru-RU" sz="10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2428868"/>
            <a:ext cx="1583575" cy="157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583" y="242886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485776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57148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4786322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428604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92919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609600"/>
            <a:ext cx="4714876" cy="48006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9600" dirty="0" smtClean="0">
                <a:solidFill>
                  <a:srgbClr val="FF0000"/>
                </a:solidFill>
                <a:latin typeface="Arial Black" pitchFamily="34" charset="0"/>
              </a:rPr>
              <a:t>8</a:t>
            </a:r>
            <a:endParaRPr lang="ru-RU" sz="96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9600" dirty="0" smtClean="0">
                <a:solidFill>
                  <a:srgbClr val="FF0000"/>
                </a:solidFill>
                <a:latin typeface="Arial Black" pitchFamily="34" charset="0"/>
              </a:rPr>
              <a:t>восемь– гех1ел </a:t>
            </a:r>
            <a:endParaRPr lang="ru-RU" sz="9600" dirty="0" smtClean="0"/>
          </a:p>
          <a:p>
            <a:endParaRPr lang="ru-RU" sz="88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285992"/>
            <a:ext cx="1583575" cy="157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8572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35743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357166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4714884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85776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485776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85776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609600"/>
            <a:ext cx="4357686" cy="48006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9</a:t>
            </a:r>
            <a:endParaRPr lang="ru-RU" sz="100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Девять – урч1емал</a:t>
            </a:r>
            <a:endParaRPr lang="ru-RU" sz="10000" dirty="0" smtClean="0"/>
          </a:p>
          <a:p>
            <a:endParaRPr lang="ru-RU" sz="10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425" y="3214686"/>
            <a:ext cx="1583575" cy="157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00010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00010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583" y="100010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14324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214686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85776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4929198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5000636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</TotalTime>
  <Words>33</Words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Вец1ал – десять 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2022-02-04T21:32:02Z</dcterms:created>
  <dcterms:modified xsi:type="dcterms:W3CDTF">2022-02-04T21:44:35Z</dcterms:modified>
</cp:coreProperties>
</file>