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8" y="-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0"/>
            <a:ext cx="4471990" cy="5410200"/>
          </a:xfrm>
        </p:spPr>
        <p:txBody>
          <a:bodyPr>
            <a:noAutofit/>
          </a:bodyPr>
          <a:lstStyle/>
          <a:p>
            <a:pPr algn="ctr"/>
            <a:r>
              <a:rPr lang="ru-RU" sz="19900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</a:p>
          <a:p>
            <a:r>
              <a:rPr lang="ru-RU" sz="8800" dirty="0" err="1" smtClean="0">
                <a:solidFill>
                  <a:srgbClr val="FF0000"/>
                </a:solidFill>
                <a:latin typeface="Arial Black" pitchFamily="34" charset="0"/>
              </a:rPr>
              <a:t>Ца-один</a:t>
            </a:r>
            <a:r>
              <a:rPr lang="ru-RU" sz="88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ru-RU" sz="1200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428736"/>
            <a:ext cx="3096215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20040"/>
            <a:ext cx="4357718" cy="62522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Arial Black" pitchFamily="34" charset="0"/>
              </a:rPr>
              <a:t>Вец1ал – десять </a:t>
            </a:r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19900" dirty="0" smtClean="0">
                <a:solidFill>
                  <a:srgbClr val="FF0000"/>
                </a:solidFill>
                <a:latin typeface="Arial Black" pitchFamily="34" charset="0"/>
              </a:rPr>
              <a:t>10</a:t>
            </a:r>
            <a:endParaRPr lang="ru-RU" sz="19900" dirty="0">
              <a:latin typeface="Arial Black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1428736"/>
            <a:ext cx="165539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857752" y="5429264"/>
            <a:ext cx="1428760" cy="102647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1500174"/>
            <a:ext cx="157339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0"/>
            <a:ext cx="1511420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714884"/>
            <a:ext cx="1583393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00826" y="4857760"/>
            <a:ext cx="1711299" cy="1698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9124" y="3214686"/>
            <a:ext cx="1571636" cy="155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286124"/>
            <a:ext cx="1583393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3802" y="1500174"/>
            <a:ext cx="1500198" cy="148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607" y="3143248"/>
            <a:ext cx="1583393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ru-RU" sz="16800" dirty="0" smtClean="0">
                <a:solidFill>
                  <a:srgbClr val="FF0000"/>
                </a:solidFill>
                <a:latin typeface="Arial Black" pitchFamily="34" charset="0"/>
              </a:rPr>
              <a:t>2</a:t>
            </a:r>
          </a:p>
          <a:p>
            <a:r>
              <a:rPr lang="ru-RU" sz="9600" dirty="0" smtClean="0">
                <a:solidFill>
                  <a:srgbClr val="FF0000"/>
                </a:solidFill>
                <a:latin typeface="Arial Black" pitchFamily="34" charset="0"/>
              </a:rPr>
              <a:t>Два-к1ел</a:t>
            </a:r>
            <a:endParaRPr lang="ru-RU" sz="9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3429000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07154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4257676" cy="48006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  <a:latin typeface="Arial Black" pitchFamily="34" charset="0"/>
              </a:rPr>
              <a:t>3</a:t>
            </a:r>
            <a:endParaRPr lang="ru-RU" sz="96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8600" dirty="0" smtClean="0">
                <a:solidFill>
                  <a:srgbClr val="FF0000"/>
                </a:solidFill>
                <a:latin typeface="Arial Black" pitchFamily="34" charset="0"/>
              </a:rPr>
              <a:t>Три-х1ябал </a:t>
            </a:r>
            <a:endParaRPr lang="ru-RU" sz="12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643314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07154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171448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4186238" cy="480060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  <a:latin typeface="Arial Black" pitchFamily="34" charset="0"/>
              </a:rPr>
              <a:t>4</a:t>
            </a:r>
            <a:endParaRPr lang="ru-RU" sz="80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7200" dirty="0" smtClean="0">
                <a:solidFill>
                  <a:srgbClr val="FF0000"/>
                </a:solidFill>
                <a:latin typeface="Arial Black" pitchFamily="34" charset="0"/>
              </a:rPr>
              <a:t>Четыре – </a:t>
            </a:r>
            <a:r>
              <a:rPr lang="ru-RU" sz="7200" dirty="0" err="1" smtClean="0">
                <a:solidFill>
                  <a:srgbClr val="FF0000"/>
                </a:solidFill>
                <a:latin typeface="Arial Black" pitchFamily="34" charset="0"/>
              </a:rPr>
              <a:t>авал</a:t>
            </a:r>
            <a:r>
              <a:rPr lang="ru-RU" sz="72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ru-RU" sz="72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857496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07154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50043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785794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5</a:t>
            </a:r>
          </a:p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Пять  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– 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шел  </a:t>
            </a:r>
            <a:endParaRPr lang="ru-RU" sz="10000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53437" y="2224347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428604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392906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85762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500042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4043362" cy="4800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6</a:t>
            </a:r>
            <a:endParaRPr lang="ru-RU" sz="100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Шесть   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– </a:t>
            </a:r>
            <a:r>
              <a:rPr lang="ru-RU" sz="10000" dirty="0" err="1" smtClean="0">
                <a:solidFill>
                  <a:srgbClr val="FF0000"/>
                </a:solidFill>
                <a:latin typeface="Arial Black" pitchFamily="34" charset="0"/>
              </a:rPr>
              <a:t>урегал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  <a:endParaRPr lang="ru-RU" sz="10000" dirty="0" smtClean="0"/>
          </a:p>
          <a:p>
            <a:endParaRPr lang="ru-RU" sz="100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2428868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500042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42886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35716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900486" cy="48006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7</a:t>
            </a:r>
            <a:endParaRPr lang="ru-RU" sz="100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семь  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– 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верх1ел  </a:t>
            </a:r>
            <a:endParaRPr lang="ru-RU" sz="10000" dirty="0" smtClean="0"/>
          </a:p>
          <a:p>
            <a:endParaRPr lang="ru-RU" sz="100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2428868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583" y="242886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57148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786322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428604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92919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609600"/>
            <a:ext cx="4714876" cy="48006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  <a:latin typeface="Arial Black" pitchFamily="34" charset="0"/>
              </a:rPr>
              <a:t>8</a:t>
            </a:r>
            <a:endParaRPr lang="ru-RU" sz="96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ru-RU" sz="9600" dirty="0" smtClean="0">
                <a:solidFill>
                  <a:srgbClr val="FF0000"/>
                </a:solidFill>
                <a:latin typeface="Arial Black" pitchFamily="34" charset="0"/>
              </a:rPr>
              <a:t>восемь– гех1ел </a:t>
            </a:r>
            <a:endParaRPr lang="ru-RU" sz="9600" dirty="0" smtClean="0"/>
          </a:p>
          <a:p>
            <a:endParaRPr lang="ru-RU" sz="88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285992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8572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235743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35716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4714884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0" y="609600"/>
            <a:ext cx="4357686" cy="48006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9</a:t>
            </a:r>
            <a:endParaRPr lang="ru-RU" sz="100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Девять – урч1емал</a:t>
            </a:r>
            <a:endParaRPr lang="ru-RU" sz="10000" dirty="0" smtClean="0"/>
          </a:p>
          <a:p>
            <a:endParaRPr lang="ru-RU" sz="100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425" y="3214686"/>
            <a:ext cx="1583575" cy="1571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100010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00010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583" y="100010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14324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21468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857760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4929198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5000636"/>
            <a:ext cx="158341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33</Words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Вец1ал – десять 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2022-02-04T21:32:02Z</dcterms:created>
  <dcterms:modified xsi:type="dcterms:W3CDTF">2022-02-04T21:44:35Z</dcterms:modified>
</cp:coreProperties>
</file>