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0"/>
            <a:ext cx="4471990" cy="5410200"/>
          </a:xfrm>
        </p:spPr>
        <p:txBody>
          <a:bodyPr>
            <a:noAutofit/>
          </a:bodyPr>
          <a:lstStyle/>
          <a:p>
            <a:pPr algn="ctr"/>
            <a:r>
              <a:rPr lang="ru-RU" sz="19900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  <a:p>
            <a:r>
              <a:rPr lang="ru-RU" sz="8800" dirty="0" err="1" smtClean="0">
                <a:solidFill>
                  <a:srgbClr val="FF0000"/>
                </a:solidFill>
                <a:latin typeface="Arial Black" pitchFamily="34" charset="0"/>
              </a:rPr>
              <a:t>Ца-один</a:t>
            </a:r>
            <a:r>
              <a:rPr lang="ru-RU" sz="8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1200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428736"/>
            <a:ext cx="309621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4357718" cy="62522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Вец1ал – десять </a:t>
            </a:r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9900" dirty="0" smtClean="0">
                <a:solidFill>
                  <a:srgbClr val="FF0000"/>
                </a:solidFill>
                <a:latin typeface="Arial Black" pitchFamily="34" charset="0"/>
              </a:rPr>
              <a:t>10</a:t>
            </a:r>
            <a:endParaRPr lang="ru-RU" sz="19900" dirty="0"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428736"/>
            <a:ext cx="165539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857752" y="5429264"/>
            <a:ext cx="1428760" cy="102647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500174"/>
            <a:ext cx="157339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0"/>
            <a:ext cx="1511420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14884"/>
            <a:ext cx="1583393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4857760"/>
            <a:ext cx="1711299" cy="169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3214686"/>
            <a:ext cx="1571636" cy="155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286124"/>
            <a:ext cx="1583393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3802" y="1500174"/>
            <a:ext cx="1500198" cy="14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0607" y="3143248"/>
            <a:ext cx="1583393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sz="16800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</a:p>
          <a:p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Два-к1ел</a:t>
            </a:r>
            <a:endParaRPr lang="ru-RU" sz="96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429000"/>
            <a:ext cx="1583575" cy="157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071546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257676" cy="48006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9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8600" dirty="0" smtClean="0">
                <a:solidFill>
                  <a:srgbClr val="FF0000"/>
                </a:solidFill>
                <a:latin typeface="Arial Black" pitchFamily="34" charset="0"/>
              </a:rPr>
              <a:t>Три-х1ябал </a:t>
            </a:r>
            <a:endParaRPr lang="ru-RU" sz="1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643314"/>
            <a:ext cx="1583575" cy="157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071546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71448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186238" cy="48006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ru-RU" sz="8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7200" dirty="0" smtClean="0">
                <a:solidFill>
                  <a:srgbClr val="FF0000"/>
                </a:solidFill>
                <a:latin typeface="Arial Black" pitchFamily="34" charset="0"/>
              </a:rPr>
              <a:t>Четыре – </a:t>
            </a:r>
            <a:r>
              <a:rPr lang="ru-RU" sz="7200" dirty="0" err="1" smtClean="0">
                <a:solidFill>
                  <a:srgbClr val="FF0000"/>
                </a:solidFill>
                <a:latin typeface="Arial Black" pitchFamily="34" charset="0"/>
              </a:rPr>
              <a:t>авал</a:t>
            </a:r>
            <a:r>
              <a:rPr lang="ru-RU" sz="7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57496"/>
            <a:ext cx="1583575" cy="157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071546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50043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785794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</a:p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Пять  </a:t>
            </a:r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– </a:t>
            </a:r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шел  </a:t>
            </a:r>
            <a:endParaRPr lang="ru-RU" sz="10000" dirty="0" smtClean="0"/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3437" y="2224347"/>
            <a:ext cx="1583575" cy="157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28604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929066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85762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00042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043362" cy="4800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6</a:t>
            </a:r>
            <a:endParaRPr lang="ru-RU" sz="10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Шесть   </a:t>
            </a:r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– </a:t>
            </a:r>
            <a:r>
              <a:rPr lang="ru-RU" sz="10000" dirty="0" err="1" smtClean="0">
                <a:solidFill>
                  <a:srgbClr val="FF0000"/>
                </a:solidFill>
                <a:latin typeface="Arial Black" pitchFamily="34" charset="0"/>
              </a:rPr>
              <a:t>урегал</a:t>
            </a:r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endParaRPr lang="ru-RU" sz="10000" dirty="0" smtClean="0"/>
          </a:p>
          <a:p>
            <a:endParaRPr lang="ru-RU" sz="10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428868"/>
            <a:ext cx="1583575" cy="157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500042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42886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85776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85776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57166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900486" cy="4800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7</a:t>
            </a:r>
            <a:endParaRPr lang="ru-RU" sz="10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семь  </a:t>
            </a:r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– </a:t>
            </a:r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верх1ел  </a:t>
            </a:r>
            <a:endParaRPr lang="ru-RU" sz="10000" dirty="0" smtClean="0"/>
          </a:p>
          <a:p>
            <a:endParaRPr lang="ru-RU" sz="10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428868"/>
            <a:ext cx="1583575" cy="157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0583" y="242886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85776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7148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786322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28604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92919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609600"/>
            <a:ext cx="4714876" cy="4800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8</a:t>
            </a:r>
            <a:endParaRPr lang="ru-RU" sz="9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восемь– гех1ел </a:t>
            </a:r>
            <a:endParaRPr lang="ru-RU" sz="9600" dirty="0" smtClean="0"/>
          </a:p>
          <a:p>
            <a:endParaRPr lang="ru-RU" sz="8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285992"/>
            <a:ext cx="1583575" cy="157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8572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35743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57166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714884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85776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85776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85776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609600"/>
            <a:ext cx="4357686" cy="4800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9</a:t>
            </a:r>
            <a:endParaRPr lang="ru-RU" sz="10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Девять – урч1емал</a:t>
            </a:r>
            <a:endParaRPr lang="ru-RU" sz="10000" dirty="0" smtClean="0"/>
          </a:p>
          <a:p>
            <a:endParaRPr lang="ru-RU" sz="10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0425" y="3214686"/>
            <a:ext cx="1583575" cy="157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00010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00010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0583" y="100010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14324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214686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857760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4929198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000636"/>
            <a:ext cx="15834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33</Words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Вец1ал – десять 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2022-02-04T21:32:02Z</dcterms:created>
  <dcterms:modified xsi:type="dcterms:W3CDTF">2022-02-04T21:44:35Z</dcterms:modified>
</cp:coreProperties>
</file>