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72" r:id="rId2"/>
    <p:sldId id="270" r:id="rId3"/>
    <p:sldId id="256" r:id="rId4"/>
    <p:sldId id="262" r:id="rId5"/>
    <p:sldId id="259" r:id="rId6"/>
    <p:sldId id="263" r:id="rId7"/>
    <p:sldId id="264" r:id="rId8"/>
    <p:sldId id="261" r:id="rId9"/>
    <p:sldId id="260" r:id="rId10"/>
    <p:sldId id="265" r:id="rId11"/>
    <p:sldId id="27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714" autoAdjust="0"/>
  </p:normalViewPr>
  <p:slideViewPr>
    <p:cSldViewPr snapToGrid="0">
      <p:cViewPr varScale="1">
        <p:scale>
          <a:sx n="67" d="100"/>
          <a:sy n="67" d="100"/>
        </p:scale>
        <p:origin x="-840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6879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3603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62208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8559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70637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22646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1531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4914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5641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2949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1447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8838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0886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1804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5651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4470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93325-2177-425F-AF44-B128213F9CFE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6307C5BC-86C4-4A8C-A087-68397753E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613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40" y="426720"/>
            <a:ext cx="8725362" cy="150368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Что надо знать школьникам о </a:t>
            </a:r>
            <a:r>
              <a:rPr lang="ru-RU" sz="4400" b="1" dirty="0" err="1" smtClean="0">
                <a:solidFill>
                  <a:srgbClr val="C00000"/>
                </a:solidFill>
              </a:rPr>
              <a:t>СПИДе</a:t>
            </a:r>
            <a:r>
              <a:rPr lang="en-US" sz="4400" b="1" dirty="0" smtClean="0">
                <a:solidFill>
                  <a:srgbClr val="C00000"/>
                </a:solidFill>
              </a:rPr>
              <a:t> 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4" y="2164080"/>
            <a:ext cx="10630746" cy="4114800"/>
          </a:xfrm>
        </p:spPr>
        <p:txBody>
          <a:bodyPr>
            <a:normAutofit/>
          </a:bodyPr>
          <a:lstStyle/>
          <a:p>
            <a:pPr algn="r"/>
            <a:endParaRPr lang="ru-RU" sz="3200" dirty="0" smtClean="0"/>
          </a:p>
          <a:p>
            <a:pPr algn="r"/>
            <a:endParaRPr lang="ru-RU" sz="3200" dirty="0" smtClean="0"/>
          </a:p>
        </p:txBody>
      </p:sp>
      <p:pic>
        <p:nvPicPr>
          <p:cNvPr id="5" name="Picture 11" descr="volonte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4480" y="2268553"/>
            <a:ext cx="3169920" cy="401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625" y="152400"/>
            <a:ext cx="8596668" cy="1320800"/>
          </a:xfrm>
        </p:spPr>
        <p:txBody>
          <a:bodyPr/>
          <a:lstStyle/>
          <a:p>
            <a:r>
              <a:rPr lang="ru-RU" kern="10" dirty="0" smtClean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cs typeface="Arial" panose="020B0604020202020204" pitchFamily="34" charset="0"/>
              </a:rPr>
              <a:t>        ВИЧ - инфицированные</a:t>
            </a:r>
            <a:br>
              <a:rPr lang="ru-RU" kern="10" dirty="0" smtClean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" name="Picture 6" descr="iCA2VG2H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6758" y="1048707"/>
            <a:ext cx="5555183" cy="3612811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8929" y="4984955"/>
            <a:ext cx="98224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 smtClean="0">
                <a:solidFill>
                  <a:srgbClr val="FF0000"/>
                </a:solidFill>
              </a:rPr>
              <a:t>50 миллионов человек </a:t>
            </a:r>
          </a:p>
          <a:p>
            <a:pPr algn="ctr"/>
            <a:r>
              <a:rPr lang="ru-RU" altLang="ru-RU" sz="3600" b="1" dirty="0" smtClean="0">
                <a:solidFill>
                  <a:srgbClr val="FF0000"/>
                </a:solidFill>
              </a:rPr>
              <a:t>+ 16 000 человек ежегодно</a:t>
            </a:r>
            <a:endParaRPr lang="ru-RU" alt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537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Символ борьбы со </a:t>
            </a:r>
            <a:r>
              <a:rPr lang="ru-RU" sz="4000" b="1" dirty="0" err="1" smtClean="0">
                <a:solidFill>
                  <a:srgbClr val="FF0000"/>
                </a:solidFill>
              </a:rPr>
              <a:t>СПИДом</a:t>
            </a:r>
            <a:r>
              <a:rPr lang="ru-RU" sz="4000" b="1" dirty="0" smtClean="0">
                <a:solidFill>
                  <a:srgbClr val="FF0000"/>
                </a:solidFill>
              </a:rPr>
              <a:t> -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1200" b="1" dirty="0" smtClean="0">
                <a:solidFill>
                  <a:srgbClr val="FF0000"/>
                </a:solidFill>
              </a:rPr>
              <a:t/>
            </a:r>
            <a:br>
              <a:rPr lang="ru-RU" sz="12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Красная ленточка - это символ осознания людьми важности проблемы </a:t>
            </a:r>
            <a:r>
              <a:rPr lang="ru-RU" b="1" dirty="0" err="1" smtClean="0">
                <a:solidFill>
                  <a:srgbClr val="FF0000"/>
                </a:solidFill>
              </a:rPr>
              <a:t>СПИДа</a:t>
            </a:r>
            <a:r>
              <a:rPr lang="ru-RU" b="1" dirty="0" smtClean="0">
                <a:solidFill>
                  <a:srgbClr val="FF0000"/>
                </a:solidFill>
              </a:rPr>
              <a:t>, это символ памяти о сотнях тысяч людей, унесенных этой жестокой болезнью.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Символ нашего сострадания, поддержки и надежды на будущее без </a:t>
            </a:r>
            <a:r>
              <a:rPr lang="ru-RU" sz="3200" dirty="0" err="1" smtClean="0">
                <a:solidFill>
                  <a:srgbClr val="002060"/>
                </a:solidFill>
              </a:rPr>
              <a:t>СПИДа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816" y="270387"/>
            <a:ext cx="8596668" cy="1320800"/>
          </a:xfrm>
        </p:spPr>
        <p:txBody>
          <a:bodyPr>
            <a:normAutofit/>
          </a:bodyPr>
          <a:lstStyle/>
          <a:p>
            <a:r>
              <a:rPr lang="ru-RU" altLang="ru-RU" sz="4000" b="1" dirty="0">
                <a:solidFill>
                  <a:srgbClr val="C00000"/>
                </a:solidFill>
              </a:rPr>
              <a:t>Самое ценное у человека – это жизнь</a:t>
            </a:r>
            <a:endParaRPr lang="ru-RU" sz="40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60790" y="1591187"/>
            <a:ext cx="7527805" cy="4691625"/>
          </a:xfrm>
          <a:noFill/>
        </p:spPr>
      </p:pic>
    </p:spTree>
    <p:extLst>
      <p:ext uri="{BB962C8B-B14F-4D97-AF65-F5344CB8AC3E}">
        <p14:creationId xmlns:p14="http://schemas.microsoft.com/office/powerpoint/2010/main" xmlns="" val="345931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85825" y="206939"/>
            <a:ext cx="9158288" cy="6408174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xmlns="" val="373050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119" y="0"/>
            <a:ext cx="8577987" cy="1738671"/>
          </a:xfrm>
        </p:spPr>
        <p:txBody>
          <a:bodyPr>
            <a:noAutofit/>
          </a:bodyPr>
          <a:lstStyle/>
          <a:p>
            <a:r>
              <a:rPr lang="ru-RU" sz="44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cs typeface="Arial" panose="020B0604020202020204" pitchFamily="34" charset="0"/>
              </a:rPr>
              <a:t>ВИЧ - что такое? </a:t>
            </a:r>
            <a:br>
              <a:rPr lang="ru-RU" sz="44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cs typeface="Arial" panose="020B0604020202020204" pitchFamily="34" charset="0"/>
              </a:rPr>
            </a:br>
            <a:r>
              <a:rPr lang="ru-RU" sz="44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cs typeface="Arial" panose="020B0604020202020204" pitchFamily="34" charset="0"/>
              </a:rPr>
              <a:t>Кто такой?</a:t>
            </a:r>
            <a:br>
              <a:rPr lang="ru-RU" sz="44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cs typeface="Arial" panose="020B0604020202020204" pitchFamily="34" charset="0"/>
              </a:rPr>
            </a:br>
            <a:endParaRPr lang="ru-RU" sz="4400" dirty="0"/>
          </a:p>
        </p:txBody>
      </p:sp>
      <p:pic>
        <p:nvPicPr>
          <p:cNvPr id="4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1680" y="2421433"/>
            <a:ext cx="4108450" cy="4009847"/>
          </a:xfrm>
          <a:prstGeom prst="rect">
            <a:avLst/>
          </a:prstGeom>
          <a:noFill/>
          <a:ln w="762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5760" y="2225040"/>
            <a:ext cx="603504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altLang="ru-RU" sz="5400" b="1" dirty="0" smtClean="0">
                <a:solidFill>
                  <a:srgbClr val="FF0000"/>
                </a:solidFill>
              </a:rPr>
              <a:t>ВИЧ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– вирус</a:t>
            </a:r>
          </a:p>
          <a:p>
            <a:pPr lvl="1">
              <a:buFont typeface="Arial" pitchFamily="34" charset="0"/>
              <a:buChar char="•"/>
            </a:pPr>
            <a:r>
              <a:rPr lang="ru-RU" altLang="ru-RU" sz="4400" b="1" dirty="0" smtClean="0">
                <a:solidFill>
                  <a:srgbClr val="FF0000"/>
                </a:solidFill>
              </a:rPr>
              <a:t>иммунодефицита</a:t>
            </a:r>
          </a:p>
          <a:p>
            <a:pPr lvl="1"/>
            <a:r>
              <a:rPr lang="ru-RU" altLang="ru-RU" sz="4400" b="1" dirty="0" smtClean="0">
                <a:solidFill>
                  <a:srgbClr val="FF0000"/>
                </a:solidFill>
              </a:rPr>
              <a:t> человека</a:t>
            </a:r>
            <a:r>
              <a:rPr lang="ru-RU" altLang="ru-RU" sz="6000" b="1" dirty="0" smtClean="0">
                <a:solidFill>
                  <a:srgbClr val="FF0000"/>
                </a:solidFill>
              </a:rPr>
              <a:t> </a:t>
            </a:r>
            <a:endParaRPr lang="ru-RU" altLang="ru-RU" sz="6000" b="1" dirty="0">
              <a:solidFill>
                <a:srgbClr val="FF0000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371088" y="0"/>
            <a:ext cx="3042196" cy="3444240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xmlns="" val="367446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Так под электронным микроскопом выглядят клетки крови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/>
              <a:t>                </a:t>
            </a: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42955" y="1930400"/>
            <a:ext cx="5265426" cy="448627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xmlns="" val="161442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710" y="176981"/>
            <a:ext cx="8905292" cy="1753419"/>
          </a:xfrm>
        </p:spPr>
        <p:txBody>
          <a:bodyPr>
            <a:normAutofit/>
          </a:bodyPr>
          <a:lstStyle/>
          <a:p>
            <a:r>
              <a:rPr lang="ru-RU" sz="40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cs typeface="Arial" panose="020B0604020202020204" pitchFamily="34" charset="0"/>
              </a:rPr>
              <a:t>       Симптомы при ВИЧ</a:t>
            </a:r>
            <a:br>
              <a:rPr lang="ru-RU" sz="40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cs typeface="Arial" panose="020B0604020202020204" pitchFamily="34" charset="0"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05840"/>
            <a:ext cx="8930640" cy="5090160"/>
          </a:xfrm>
        </p:spPr>
        <p:txBody>
          <a:bodyPr>
            <a:noAutofit/>
          </a:bodyPr>
          <a:lstStyle/>
          <a:p>
            <a:pPr>
              <a:buFontTx/>
              <a:buChar char="•"/>
            </a:pPr>
            <a:r>
              <a:rPr lang="ru-RU" altLang="ru-RU" sz="4000" b="1" dirty="0" smtClean="0">
                <a:solidFill>
                  <a:srgbClr val="FF0000"/>
                </a:solidFill>
              </a:rPr>
              <a:t>повышение температуры; </a:t>
            </a:r>
          </a:p>
          <a:p>
            <a:endParaRPr lang="ru-RU" altLang="ru-RU" sz="4000" b="1" dirty="0" smtClean="0">
              <a:solidFill>
                <a:srgbClr val="FF0000"/>
              </a:solidFill>
            </a:endParaRPr>
          </a:p>
          <a:p>
            <a:pPr>
              <a:buFontTx/>
              <a:buChar char="•"/>
            </a:pPr>
            <a:r>
              <a:rPr lang="ru-RU" altLang="ru-RU" sz="4000" b="1" dirty="0" smtClean="0">
                <a:solidFill>
                  <a:srgbClr val="FF0000"/>
                </a:solidFill>
              </a:rPr>
              <a:t>лихорадка;</a:t>
            </a:r>
          </a:p>
          <a:p>
            <a:endParaRPr lang="ru-RU" altLang="ru-RU" sz="4000" b="1" dirty="0" smtClean="0">
              <a:solidFill>
                <a:srgbClr val="FF0000"/>
              </a:solidFill>
            </a:endParaRPr>
          </a:p>
          <a:p>
            <a:pPr>
              <a:buFontTx/>
              <a:buChar char="•"/>
            </a:pPr>
            <a:r>
              <a:rPr lang="ru-RU" altLang="ru-RU" sz="4000" b="1" dirty="0" smtClean="0">
                <a:solidFill>
                  <a:srgbClr val="FF0000"/>
                </a:solidFill>
              </a:rPr>
              <a:t>грибковые заболевания кожи; </a:t>
            </a:r>
          </a:p>
          <a:p>
            <a:pPr>
              <a:buFontTx/>
              <a:buChar char="•"/>
            </a:pPr>
            <a:r>
              <a:rPr lang="ru-RU" altLang="ru-RU" sz="4000" b="1" dirty="0" smtClean="0">
                <a:solidFill>
                  <a:srgbClr val="FF0000"/>
                </a:solidFill>
              </a:rPr>
              <a:t>обильное ночное потоотделение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723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961" y="191729"/>
            <a:ext cx="8920041" cy="1738671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ru-RU" altLang="ru-RU" sz="4800" b="1" dirty="0" smtClean="0">
                <a:solidFill>
                  <a:srgbClr val="002060"/>
                </a:solidFill>
              </a:rPr>
              <a:t>Заражение через кровь при употреблении наркотиков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endParaRPr lang="ru-RU" dirty="0"/>
          </a:p>
        </p:txBody>
      </p:sp>
      <p:pic>
        <p:nvPicPr>
          <p:cNvPr id="4" name="Picture 5" descr="3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5552" y="1930400"/>
            <a:ext cx="3556526" cy="4523661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597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439" y="235974"/>
            <a:ext cx="8713563" cy="169442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Важно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не касаться крови другого человека!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95419" y="2073346"/>
            <a:ext cx="9095105" cy="4268461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xmlns="" val="39505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accent2"/>
                </a:solidFill>
                <a:latin typeface="Arial Black" pitchFamily="34" charset="0"/>
              </a:rPr>
              <a:t>Запомните!</a:t>
            </a:r>
            <a:br>
              <a:rPr lang="ru-RU" sz="5300" b="1" dirty="0" smtClean="0">
                <a:solidFill>
                  <a:schemeClr val="accent2"/>
                </a:solidFill>
                <a:latin typeface="Arial Black" pitchFamily="34" charset="0"/>
              </a:rPr>
            </a:br>
            <a:r>
              <a:rPr lang="ru-RU" sz="5300" b="1" dirty="0" smtClean="0">
                <a:solidFill>
                  <a:schemeClr val="accent2"/>
                </a:solidFill>
                <a:latin typeface="Arial Black" pitchFamily="34" charset="0"/>
              </a:rPr>
              <a:t/>
            </a:r>
            <a:br>
              <a:rPr lang="ru-RU" sz="5300" b="1" dirty="0" smtClean="0">
                <a:solidFill>
                  <a:schemeClr val="accent2"/>
                </a:solidFill>
                <a:latin typeface="Arial Black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ВИЧ-инфекция не передаётся: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через воздух,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при чихании и кашле,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в транспорте,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при пожатии руки,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при пользовании общими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 школьными предметами,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в бассейне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endParaRPr lang="ru-RU" sz="3100" b="1" dirty="0">
              <a:solidFill>
                <a:srgbClr val="00206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8769" y="884903"/>
            <a:ext cx="4665097" cy="548194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xmlns="" val="354409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</TotalTime>
  <Words>85</Words>
  <Application>Microsoft Office PowerPoint</Application>
  <PresentationFormat>Произвольный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Грань</vt:lpstr>
      <vt:lpstr>Что надо знать школьникам о СПИДе ?</vt:lpstr>
      <vt:lpstr>Самое ценное у человека – это жизнь</vt:lpstr>
      <vt:lpstr>Слайд 3</vt:lpstr>
      <vt:lpstr>ВИЧ - что такое?  Кто такой? </vt:lpstr>
      <vt:lpstr>Так под электронным микроскопом выглядят клетки крови                 </vt:lpstr>
      <vt:lpstr>       Симптомы при ВИЧ </vt:lpstr>
      <vt:lpstr>Заражение через кровь при употреблении наркотиков </vt:lpstr>
      <vt:lpstr>Важно      не касаться крови другого человека! </vt:lpstr>
      <vt:lpstr>Запомните!  ВИЧ-инфекция не передаётся: через воздух, при чихании и кашле, в транспорте, при пожатии руки, при пользовании общими  школьными предметами, в бассейне </vt:lpstr>
      <vt:lpstr>        ВИЧ - инфицированные </vt:lpstr>
      <vt:lpstr>Символ борьбы со СПИДом -  Красная ленточка - это символ осознания людьми важности проблемы СПИДа, это символ памяти о сотнях тысяч людей, унесенных этой жестокой болезнью.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 Каюшкин</dc:creator>
  <cp:lastModifiedBy>user</cp:lastModifiedBy>
  <cp:revision>11</cp:revision>
  <dcterms:created xsi:type="dcterms:W3CDTF">2016-11-19T08:43:03Z</dcterms:created>
  <dcterms:modified xsi:type="dcterms:W3CDTF">2018-12-03T18:27:34Z</dcterms:modified>
</cp:coreProperties>
</file>