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6" r:id="rId2"/>
    <p:sldId id="257" r:id="rId3"/>
    <p:sldId id="258" r:id="rId4"/>
    <p:sldId id="260" r:id="rId5"/>
    <p:sldId id="268" r:id="rId6"/>
    <p:sldId id="272" r:id="rId7"/>
    <p:sldId id="273" r:id="rId8"/>
    <p:sldId id="275" r:id="rId9"/>
    <p:sldId id="264" r:id="rId10"/>
    <p:sldId id="261" r:id="rId11"/>
    <p:sldId id="262" r:id="rId12"/>
    <p:sldId id="263" r:id="rId13"/>
    <p:sldId id="265" r:id="rId14"/>
    <p:sldId id="269" r:id="rId15"/>
    <p:sldId id="266" r:id="rId16"/>
    <p:sldId id="267" r:id="rId17"/>
    <p:sldId id="270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65" autoAdjust="0"/>
    <p:restoredTop sz="94656" autoAdjust="0"/>
  </p:normalViewPr>
  <p:slideViewPr>
    <p:cSldViewPr>
      <p:cViewPr varScale="1">
        <p:scale>
          <a:sx n="65" d="100"/>
          <a:sy n="65" d="100"/>
        </p:scale>
        <p:origin x="-1268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217D7-7CD2-4F5B-90CA-4AF52FD3363F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60DB-8554-4F73-8A85-3A65A81A6C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217D7-7CD2-4F5B-90CA-4AF52FD3363F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60DB-8554-4F73-8A85-3A65A81A6C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217D7-7CD2-4F5B-90CA-4AF52FD3363F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60DB-8554-4F73-8A85-3A65A81A6C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217D7-7CD2-4F5B-90CA-4AF52FD3363F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60DB-8554-4F73-8A85-3A65A81A6C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217D7-7CD2-4F5B-90CA-4AF52FD3363F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60DB-8554-4F73-8A85-3A65A81A6C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217D7-7CD2-4F5B-90CA-4AF52FD3363F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60DB-8554-4F73-8A85-3A65A81A6C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217D7-7CD2-4F5B-90CA-4AF52FD3363F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60DB-8554-4F73-8A85-3A65A81A6C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217D7-7CD2-4F5B-90CA-4AF52FD3363F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60DB-8554-4F73-8A85-3A65A81A6C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217D7-7CD2-4F5B-90CA-4AF52FD3363F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60DB-8554-4F73-8A85-3A65A81A6C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217D7-7CD2-4F5B-90CA-4AF52FD3363F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60DB-8554-4F73-8A85-3A65A81A6C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217D7-7CD2-4F5B-90CA-4AF52FD3363F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60DB-8554-4F73-8A85-3A65A81A6C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217D7-7CD2-4F5B-90CA-4AF52FD3363F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360DB-8554-4F73-8A85-3A65A81A6C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ДАРГАН ПОЭТ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МКОУ «</a:t>
            </a:r>
            <a:r>
              <a:rPr lang="ru-RU" dirty="0" err="1" smtClean="0"/>
              <a:t>Косякинская</a:t>
            </a:r>
            <a:r>
              <a:rPr lang="ru-RU" dirty="0" smtClean="0"/>
              <a:t> СОШ» </a:t>
            </a:r>
          </a:p>
          <a:p>
            <a:r>
              <a:rPr lang="ru-RU" dirty="0" err="1" smtClean="0"/>
              <a:t>Кизлярского</a:t>
            </a:r>
            <a:r>
              <a:rPr lang="ru-RU" dirty="0" smtClean="0"/>
              <a:t> района РД 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18864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Абакаров</a:t>
            </a:r>
            <a:r>
              <a:rPr lang="ru-RU" dirty="0" smtClean="0"/>
              <a:t> М.Р 2022год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4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78570"/>
            <a:ext cx="8477310" cy="63579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14290"/>
            <a:ext cx="9144000" cy="6431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14290"/>
            <a:ext cx="8493686" cy="6370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2852"/>
            <a:ext cx="9144000" cy="6461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0"/>
            <a:ext cx="7772400" cy="642918"/>
          </a:xfrm>
        </p:spPr>
        <p:txBody>
          <a:bodyPr>
            <a:normAutofit fontScale="90000"/>
          </a:bodyPr>
          <a:lstStyle/>
          <a:p>
            <a:r>
              <a:rPr lang="ru-RU" sz="4000" dirty="0" err="1" smtClean="0">
                <a:solidFill>
                  <a:srgbClr val="C00000"/>
                </a:solidFill>
              </a:rPr>
              <a:t>Сагати</a:t>
            </a:r>
            <a:r>
              <a:rPr lang="ru-RU" sz="4000" dirty="0" smtClean="0">
                <a:solidFill>
                  <a:srgbClr val="C00000"/>
                </a:solidFill>
              </a:rPr>
              <a:t> </a:t>
            </a:r>
            <a:r>
              <a:rPr lang="ru-RU" sz="4000" dirty="0" err="1" smtClean="0">
                <a:solidFill>
                  <a:srgbClr val="C00000"/>
                </a:solidFill>
              </a:rPr>
              <a:t>дугьби</a:t>
            </a:r>
            <a:r>
              <a:rPr lang="ru-RU" sz="4000" dirty="0" smtClean="0">
                <a:solidFill>
                  <a:srgbClr val="C00000"/>
                </a:solidFill>
              </a:rPr>
              <a:t>.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500042"/>
            <a:ext cx="7786742" cy="6357958"/>
          </a:xfrm>
        </p:spPr>
        <p:txBody>
          <a:bodyPr>
            <a:noAutofit/>
          </a:bodyPr>
          <a:lstStyle/>
          <a:p>
            <a:pPr algn="l"/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Лиг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 –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давла</a:t>
            </a:r>
            <a:endParaRPr lang="ru-RU" sz="26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Чахъма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ярх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уби</a:t>
            </a:r>
            <a:endParaRPr lang="ru-RU" sz="26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Чулахъ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зяг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ипси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инвалид</a:t>
            </a:r>
          </a:p>
          <a:p>
            <a:pPr algn="l"/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Жагъал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изала</a:t>
            </a:r>
            <a:endParaRPr lang="ru-RU" sz="26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Талих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игъбар</a:t>
            </a:r>
            <a:endParaRPr lang="ru-RU" sz="26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Насаб-сина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адамла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жинс</a:t>
            </a:r>
            <a:endParaRPr lang="ru-RU" sz="26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улбуц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г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уркъбяхъ</a:t>
            </a:r>
            <a:endParaRPr lang="ru-RU" sz="26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Гъаркьбиру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лут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  <a:p>
            <a:pPr algn="l"/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Кахси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урехила</a:t>
            </a:r>
            <a:endParaRPr lang="ru-RU" sz="26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Жаллад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рях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муагарси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кьяркьси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l"/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Кьуцури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хунжи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тавра</a:t>
            </a:r>
          </a:p>
          <a:p>
            <a:pPr algn="l"/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Дабагъ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кабц</a:t>
            </a:r>
            <a:endParaRPr lang="ru-RU" sz="26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ешни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хъяшни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бишт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2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ати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772400" cy="1285885"/>
          </a:xfrm>
        </p:spPr>
        <p:txBody>
          <a:bodyPr>
            <a:normAutofit/>
          </a:bodyPr>
          <a:lstStyle/>
          <a:p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Буралаби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даимдарахъес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357298"/>
            <a:ext cx="7786742" cy="5214974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1.Гьаргси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палтарличила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пикриик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ар,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гушси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</a:t>
            </a:r>
          </a:p>
          <a:p>
            <a:pPr algn="l"/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2.Милигсилис шин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гьандиркур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…</a:t>
            </a:r>
          </a:p>
          <a:p>
            <a:pPr algn="l"/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3.Камсицад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кьац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</a:t>
            </a:r>
          </a:p>
          <a:p>
            <a:pPr algn="l"/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4.Лугиличи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луги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– бег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ми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саби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бег1миличи бег1ми-….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5.Майа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ках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ерт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или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беркунси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кьац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42853"/>
            <a:ext cx="7772400" cy="1071569"/>
          </a:xfrm>
        </p:spPr>
        <p:txBody>
          <a:bodyPr>
            <a:noAutofit/>
          </a:bodyPr>
          <a:lstStyle/>
          <a:p>
            <a:r>
              <a:rPr lang="ru-RU" sz="6600" dirty="0" err="1" smtClean="0">
                <a:solidFill>
                  <a:srgbClr val="C00000"/>
                </a:solidFill>
              </a:rPr>
              <a:t>Багьираби</a:t>
            </a:r>
            <a:r>
              <a:rPr lang="ru-RU" sz="6600" dirty="0" smtClean="0">
                <a:solidFill>
                  <a:srgbClr val="C00000"/>
                </a:solidFill>
              </a:rPr>
              <a:t> 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1500174"/>
            <a:ext cx="7786742" cy="5000660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1.Хамха – </a:t>
            </a:r>
            <a:r>
              <a:rPr lang="ru-RU" dirty="0" err="1" smtClean="0">
                <a:solidFill>
                  <a:schemeClr val="tx1"/>
                </a:solidFill>
              </a:rPr>
              <a:t>урца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цула</a:t>
            </a:r>
            <a:r>
              <a:rPr lang="ru-RU" dirty="0" smtClean="0">
                <a:solidFill>
                  <a:schemeClr val="tx1"/>
                </a:solidFill>
              </a:rPr>
              <a:t> – </a:t>
            </a:r>
            <a:r>
              <a:rPr lang="ru-RU" dirty="0" err="1" smtClean="0">
                <a:solidFill>
                  <a:schemeClr val="tx1"/>
                </a:solidFill>
              </a:rPr>
              <a:t>мегьла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2.Бугуцад ч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err="1" smtClean="0">
                <a:solidFill>
                  <a:schemeClr val="tx1"/>
                </a:solidFill>
              </a:rPr>
              <a:t>укьабик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smtClean="0">
                <a:solidFill>
                  <a:schemeClr val="tx1"/>
                </a:solidFill>
              </a:rPr>
              <a:t>ан.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3.Кабихьунх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smtClean="0">
                <a:solidFill>
                  <a:schemeClr val="tx1"/>
                </a:solidFill>
              </a:rPr>
              <a:t>ели </a:t>
            </a:r>
            <a:r>
              <a:rPr lang="ru-RU" dirty="0" err="1" smtClean="0">
                <a:solidFill>
                  <a:schemeClr val="tx1"/>
                </a:solidFill>
              </a:rPr>
              <a:t>шинк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err="1" smtClean="0">
                <a:solidFill>
                  <a:schemeClr val="tx1"/>
                </a:solidFill>
              </a:rPr>
              <a:t>аси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абизурх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smtClean="0">
                <a:solidFill>
                  <a:schemeClr val="tx1"/>
                </a:solidFill>
              </a:rPr>
              <a:t>ели </a:t>
            </a:r>
            <a:r>
              <a:rPr lang="ru-RU" dirty="0" err="1" smtClean="0">
                <a:solidFill>
                  <a:schemeClr val="tx1"/>
                </a:solidFill>
              </a:rPr>
              <a:t>берубси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4. </a:t>
            </a:r>
            <a:r>
              <a:rPr lang="ru-RU" dirty="0" err="1" smtClean="0">
                <a:solidFill>
                  <a:schemeClr val="tx1"/>
                </a:solidFill>
              </a:rPr>
              <a:t>Чедила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берц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err="1" smtClean="0">
                <a:solidFill>
                  <a:schemeClr val="tx1"/>
                </a:solidFill>
              </a:rPr>
              <a:t>ибси</a:t>
            </a:r>
            <a:r>
              <a:rPr lang="ru-RU" dirty="0" smtClean="0">
                <a:solidFill>
                  <a:schemeClr val="tx1"/>
                </a:solidFill>
              </a:rPr>
              <a:t>, бух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smtClean="0">
                <a:solidFill>
                  <a:schemeClr val="tx1"/>
                </a:solidFill>
              </a:rPr>
              <a:t>нала – </a:t>
            </a:r>
            <a:r>
              <a:rPr lang="ru-RU" dirty="0" err="1" smtClean="0">
                <a:solidFill>
                  <a:schemeClr val="tx1"/>
                </a:solidFill>
              </a:rPr>
              <a:t>белхьунси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5.Урхьназир </a:t>
            </a:r>
            <a:r>
              <a:rPr lang="ru-RU" dirty="0" err="1" smtClean="0">
                <a:solidFill>
                  <a:schemeClr val="tx1"/>
                </a:solidFill>
              </a:rPr>
              <a:t>думх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err="1" smtClean="0">
                <a:solidFill>
                  <a:schemeClr val="tx1"/>
                </a:solidFill>
              </a:rPr>
              <a:t>ути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бялихъуни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6.Алав – </a:t>
            </a:r>
            <a:r>
              <a:rPr lang="ru-RU" dirty="0" err="1" smtClean="0">
                <a:solidFill>
                  <a:schemeClr val="tx1"/>
                </a:solidFill>
              </a:rPr>
              <a:t>къала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байлаб</a:t>
            </a:r>
            <a:r>
              <a:rPr lang="ru-RU" dirty="0" smtClean="0">
                <a:solidFill>
                  <a:schemeClr val="tx1"/>
                </a:solidFill>
              </a:rPr>
              <a:t> – </a:t>
            </a:r>
            <a:r>
              <a:rPr lang="ru-RU" dirty="0" err="1" smtClean="0">
                <a:solidFill>
                  <a:schemeClr val="tx1"/>
                </a:solidFill>
              </a:rPr>
              <a:t>либх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err="1" smtClean="0">
                <a:solidFill>
                  <a:schemeClr val="tx1"/>
                </a:solidFill>
              </a:rPr>
              <a:t>ла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642941"/>
          </a:xfrm>
        </p:spPr>
        <p:txBody>
          <a:bodyPr>
            <a:noAutofit/>
          </a:bodyPr>
          <a:lstStyle/>
          <a:p>
            <a:r>
              <a:rPr lang="ru-RU" sz="5400" dirty="0" smtClean="0"/>
              <a:t>Тест.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857232"/>
            <a:ext cx="7858180" cy="5572164"/>
          </a:xfrm>
        </p:spPr>
        <p:txBody>
          <a:bodyPr/>
          <a:lstStyle/>
          <a:p>
            <a:pPr algn="l"/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Кьац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чила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бузерили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т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ембик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ули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?/Х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.Г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ялиев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«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Кьац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личила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бурала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»/.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А. </a:t>
            </a:r>
            <a:r>
              <a:rPr lang="ru-RU" dirty="0" err="1" smtClean="0">
                <a:solidFill>
                  <a:schemeClr val="tx1"/>
                </a:solidFill>
              </a:rPr>
              <a:t>Аршикьянала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Б. </a:t>
            </a:r>
            <a:r>
              <a:rPr lang="ru-RU" dirty="0" err="1" smtClean="0">
                <a:solidFill>
                  <a:schemeClr val="tx1"/>
                </a:solidFill>
              </a:rPr>
              <a:t>Шинкьанкулала</a:t>
            </a:r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В. </a:t>
            </a:r>
            <a:r>
              <a:rPr lang="ru-RU" dirty="0" err="1" smtClean="0">
                <a:solidFill>
                  <a:schemeClr val="tx1"/>
                </a:solidFill>
              </a:rPr>
              <a:t>Хъубзарла</a:t>
            </a:r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Г. </a:t>
            </a:r>
            <a:r>
              <a:rPr lang="ru-RU" dirty="0" err="1" smtClean="0">
                <a:solidFill>
                  <a:schemeClr val="tx1"/>
                </a:solidFill>
              </a:rPr>
              <a:t>Кьац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дуц</a:t>
            </a:r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ru-RU" dirty="0" err="1" smtClean="0">
                <a:solidFill>
                  <a:schemeClr val="tx1"/>
                </a:solidFill>
              </a:rPr>
              <a:t>усила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err="1" smtClean="0">
                <a:solidFill>
                  <a:srgbClr val="002060"/>
                </a:solidFill>
              </a:rPr>
              <a:t>Жаваб</a:t>
            </a:r>
            <a:r>
              <a:rPr lang="ru-RU" dirty="0" smtClean="0">
                <a:solidFill>
                  <a:srgbClr val="002060"/>
                </a:solidFill>
              </a:rPr>
              <a:t>: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071546"/>
            <a:ext cx="7772400" cy="4929222"/>
          </a:xfrm>
        </p:spPr>
        <p:txBody>
          <a:bodyPr>
            <a:noAutofit/>
          </a:bodyPr>
          <a:lstStyle/>
          <a:p>
            <a:r>
              <a:rPr lang="ru-RU" sz="6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Халаси</a:t>
            </a:r>
            <a:r>
              <a:rPr lang="ru-RU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баркалла</a:t>
            </a:r>
            <a:r>
              <a:rPr lang="ru-RU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бак</a:t>
            </a:r>
            <a:r>
              <a:rPr lang="en-US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6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ибтас</a:t>
            </a:r>
            <a:r>
              <a:rPr lang="ru-RU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г</a:t>
            </a:r>
            <a:r>
              <a:rPr lang="en-US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6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урра</a:t>
            </a:r>
            <a:r>
              <a:rPr lang="ru-RU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халаси</a:t>
            </a:r>
            <a:r>
              <a:rPr lang="ru-RU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баркалла</a:t>
            </a:r>
            <a:r>
              <a:rPr lang="ru-RU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дурх</a:t>
            </a:r>
            <a:r>
              <a:rPr lang="en-US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нас.</a:t>
            </a:r>
            <a:br>
              <a:rPr lang="ru-RU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en-US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6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ях</a:t>
            </a:r>
            <a:r>
              <a:rPr lang="en-US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 каленая!</a:t>
            </a:r>
            <a:r>
              <a:rPr lang="ru-RU" sz="6600" dirty="0" smtClean="0">
                <a:solidFill>
                  <a:srgbClr val="FF0000"/>
                </a:solidFill>
              </a:rPr>
              <a:t/>
            </a:r>
            <a:br>
              <a:rPr lang="ru-RU" sz="6600" dirty="0" smtClean="0">
                <a:solidFill>
                  <a:srgbClr val="FF0000"/>
                </a:solidFill>
              </a:rPr>
            </a:br>
            <a:endParaRPr lang="ru-RU" sz="66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428728" y="6143644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5984" y="-214338"/>
            <a:ext cx="4857784" cy="7215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Х</a:t>
            </a:r>
            <a:r>
              <a:rPr lang="en-US" dirty="0" smtClean="0"/>
              <a:t>l</a:t>
            </a:r>
            <a:r>
              <a:rPr lang="ru-RU" dirty="0" err="1" smtClean="0"/>
              <a:t>урхъила</a:t>
            </a:r>
            <a:r>
              <a:rPr lang="ru-RU" dirty="0" smtClean="0"/>
              <a:t> </a:t>
            </a:r>
            <a:r>
              <a:rPr lang="ru-RU" dirty="0" err="1" smtClean="0"/>
              <a:t>ши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857232"/>
            <a:ext cx="7834336" cy="5875752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88739" y="-1197261"/>
            <a:ext cx="6858000" cy="9252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785818"/>
          </a:xfrm>
        </p:spPr>
        <p:txBody>
          <a:bodyPr>
            <a:normAutofit fontScale="90000"/>
          </a:bodyPr>
          <a:lstStyle/>
          <a:p>
            <a:r>
              <a:rPr lang="ru-RU" sz="6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Дец</a:t>
            </a:r>
            <a:r>
              <a:rPr lang="en-US" sz="6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6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лара</a:t>
            </a:r>
            <a:r>
              <a:rPr lang="ru-RU" sz="6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шаддешлара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1214422"/>
            <a:ext cx="7786742" cy="5000660"/>
          </a:xfrm>
        </p:spPr>
        <p:txBody>
          <a:bodyPr>
            <a:normAutofit/>
          </a:bodyPr>
          <a:lstStyle/>
          <a:p>
            <a:r>
              <a:rPr lang="ru-RU" sz="5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Душмандешла</a:t>
            </a:r>
            <a:r>
              <a:rPr lang="ru-RU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5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ализиб</a:t>
            </a:r>
            <a:r>
              <a:rPr lang="ru-RU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5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Дебшлабирули</a:t>
            </a:r>
            <a:r>
              <a:rPr lang="ru-RU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урк</a:t>
            </a:r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</a:p>
          <a:p>
            <a:r>
              <a:rPr lang="ru-RU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5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акьлира</a:t>
            </a:r>
            <a:r>
              <a:rPr lang="ru-RU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</a:t>
            </a:r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5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ямрулизив</a:t>
            </a:r>
            <a:r>
              <a:rPr lang="ru-RU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Х</a:t>
            </a: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ru-RU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.Г</a:t>
            </a: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ru-RU" sz="3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ялиев</a:t>
            </a:r>
            <a:endParaRPr lang="ru-RU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928693"/>
          </a:xfrm>
        </p:spPr>
        <p:txBody>
          <a:bodyPr>
            <a:noAutofit/>
          </a:bodyPr>
          <a:lstStyle/>
          <a:p>
            <a:r>
              <a:rPr lang="ru-RU" dirty="0" smtClean="0"/>
              <a:t>Х</a:t>
            </a:r>
            <a:r>
              <a:rPr lang="en-US" dirty="0" smtClean="0"/>
              <a:t>l</a:t>
            </a:r>
            <a:r>
              <a:rPr lang="ru-RU" dirty="0" err="1" smtClean="0"/>
              <a:t>ябиб</a:t>
            </a:r>
            <a:r>
              <a:rPr lang="ru-RU" dirty="0" smtClean="0"/>
              <a:t> Г</a:t>
            </a:r>
            <a:r>
              <a:rPr lang="en-US" dirty="0" smtClean="0"/>
              <a:t>l</a:t>
            </a:r>
            <a:r>
              <a:rPr lang="ru-RU" dirty="0" err="1" smtClean="0"/>
              <a:t>ялиевла</a:t>
            </a:r>
            <a:r>
              <a:rPr lang="ru-RU" dirty="0" smtClean="0"/>
              <a:t> </a:t>
            </a:r>
            <a:r>
              <a:rPr lang="ru-RU" dirty="0" err="1" smtClean="0"/>
              <a:t>назмуртала</a:t>
            </a:r>
            <a:r>
              <a:rPr lang="ru-RU" dirty="0" smtClean="0"/>
              <a:t> </a:t>
            </a:r>
            <a:r>
              <a:rPr lang="ru-RU" dirty="0" err="1" smtClean="0"/>
              <a:t>жузи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1571612"/>
            <a:ext cx="7429552" cy="4929222"/>
          </a:xfrm>
        </p:spPr>
        <p:txBody>
          <a:bodyPr/>
          <a:lstStyle/>
          <a:p>
            <a:pPr algn="l"/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«Лех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дешла</a:t>
            </a: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амри</a:t>
            </a: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algn="l"/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Дигай</a:t>
            </a: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бик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уси</a:t>
            </a: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улка</a:t>
            </a: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algn="l"/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янт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ик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а»</a:t>
            </a:r>
          </a:p>
          <a:p>
            <a:pPr algn="l"/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Дила</a:t>
            </a: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сих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рула</a:t>
            </a: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инсан</a:t>
            </a: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algn="l"/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357166"/>
            <a:ext cx="7772400" cy="1000131"/>
          </a:xfrm>
        </p:spPr>
        <p:txBody>
          <a:bodyPr>
            <a:noAutofit/>
          </a:bodyPr>
          <a:lstStyle/>
          <a:p>
            <a:r>
              <a:rPr lang="ru-RU" dirty="0" smtClean="0"/>
              <a:t>Х</a:t>
            </a:r>
            <a:r>
              <a:rPr lang="en-US" dirty="0" smtClean="0"/>
              <a:t>l</a:t>
            </a:r>
            <a:r>
              <a:rPr lang="ru-RU" dirty="0" err="1" smtClean="0"/>
              <a:t>ябиб</a:t>
            </a:r>
            <a:r>
              <a:rPr lang="ru-RU" dirty="0" smtClean="0"/>
              <a:t> Г</a:t>
            </a:r>
            <a:r>
              <a:rPr lang="en-US" dirty="0" smtClean="0"/>
              <a:t>l</a:t>
            </a:r>
            <a:r>
              <a:rPr lang="ru-RU" dirty="0" err="1" smtClean="0"/>
              <a:t>ялиевли</a:t>
            </a:r>
            <a:r>
              <a:rPr lang="ru-RU" dirty="0" smtClean="0"/>
              <a:t> </a:t>
            </a:r>
            <a:r>
              <a:rPr lang="ru-RU" dirty="0" err="1" smtClean="0"/>
              <a:t>делк</a:t>
            </a:r>
            <a:r>
              <a:rPr lang="en-US" dirty="0" smtClean="0"/>
              <a:t>l</a:t>
            </a:r>
            <a:r>
              <a:rPr lang="ru-RU" dirty="0" err="1" smtClean="0"/>
              <a:t>унти</a:t>
            </a:r>
            <a:r>
              <a:rPr lang="ru-RU" dirty="0" smtClean="0"/>
              <a:t> </a:t>
            </a:r>
            <a:r>
              <a:rPr lang="ru-RU" dirty="0" err="1" smtClean="0"/>
              <a:t>поэмаби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1571612"/>
            <a:ext cx="7858180" cy="5143536"/>
          </a:xfrm>
        </p:spPr>
        <p:txBody>
          <a:bodyPr/>
          <a:lstStyle/>
          <a:p>
            <a:r>
              <a:rPr lang="ru-RU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Ургубала</a:t>
            </a:r>
            <a:r>
              <a:rPr lang="ru-RU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урши</a:t>
            </a:r>
            <a:r>
              <a:rPr lang="ru-RU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r>
              <a:rPr lang="ru-RU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Нешла</a:t>
            </a:r>
            <a:r>
              <a:rPr lang="ru-RU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дуруг</a:t>
            </a:r>
            <a:r>
              <a:rPr lang="ru-RU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r>
              <a:rPr lang="ru-RU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Кьац</a:t>
            </a:r>
            <a:r>
              <a:rPr 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личила</a:t>
            </a:r>
            <a:r>
              <a:rPr lang="ru-RU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бурала</a:t>
            </a:r>
            <a:r>
              <a:rPr lang="ru-RU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algn="r"/>
            <a:r>
              <a:rPr lang="ru-RU" sz="2000" dirty="0" err="1" smtClean="0">
                <a:solidFill>
                  <a:schemeClr val="tx1"/>
                </a:solidFill>
              </a:rPr>
              <a:t>ва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царх</a:t>
            </a:r>
            <a:r>
              <a:rPr lang="en-US" sz="2000" dirty="0" smtClean="0">
                <a:solidFill>
                  <a:schemeClr val="tx1"/>
                </a:solidFill>
              </a:rPr>
              <a:t>l</a:t>
            </a:r>
            <a:r>
              <a:rPr lang="ru-RU" sz="2000" dirty="0" err="1" smtClean="0">
                <a:solidFill>
                  <a:schemeClr val="tx1"/>
                </a:solidFill>
              </a:rPr>
              <a:t>илти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70820_1138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0"/>
            <a:ext cx="7296856" cy="6810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</TotalTime>
  <Words>342</Words>
  <Application>Microsoft Office PowerPoint</Application>
  <PresentationFormat>Экран (4:3)</PresentationFormat>
  <Paragraphs>57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ДАРГАН ПОЭТ</vt:lpstr>
      <vt:lpstr>Слайд 2</vt:lpstr>
      <vt:lpstr>Хlурхъила ши.</vt:lpstr>
      <vt:lpstr>Слайд 4</vt:lpstr>
      <vt:lpstr>Децlлара шаддешлара </vt:lpstr>
      <vt:lpstr>Хlябиб Гlялиевла назмуртала жузи:</vt:lpstr>
      <vt:lpstr>Хlябиб Гlялиевли делкlунти поэмаби:</vt:lpstr>
      <vt:lpstr>Слайд 8</vt:lpstr>
      <vt:lpstr>Слайд 9</vt:lpstr>
      <vt:lpstr>Слайд 10</vt:lpstr>
      <vt:lpstr>Слайд 11</vt:lpstr>
      <vt:lpstr>Слайд 12</vt:lpstr>
      <vt:lpstr>Слайд 13</vt:lpstr>
      <vt:lpstr>Сагати дугьби.</vt:lpstr>
      <vt:lpstr>Буралаби даимдарахъес</vt:lpstr>
      <vt:lpstr>Багьираби </vt:lpstr>
      <vt:lpstr>Тест.</vt:lpstr>
      <vt:lpstr>Халаси баркалла бакlибтас, гlурра халаси баркалла дурхlнас. Гlяхlли каленая!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Патюля</dc:creator>
  <cp:lastModifiedBy>sh</cp:lastModifiedBy>
  <cp:revision>35</cp:revision>
  <dcterms:created xsi:type="dcterms:W3CDTF">2013-02-16T15:53:09Z</dcterms:created>
  <dcterms:modified xsi:type="dcterms:W3CDTF">2022-12-22T16:47:48Z</dcterms:modified>
</cp:coreProperties>
</file>