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2"/>
  </p:notesMasterIdLst>
  <p:sldIdLst>
    <p:sldId id="306" r:id="rId2"/>
    <p:sldId id="257" r:id="rId3"/>
    <p:sldId id="258" r:id="rId4"/>
    <p:sldId id="260" r:id="rId5"/>
    <p:sldId id="256" r:id="rId6"/>
    <p:sldId id="300" r:id="rId7"/>
    <p:sldId id="261" r:id="rId8"/>
    <p:sldId id="264" r:id="rId9"/>
    <p:sldId id="314" r:id="rId10"/>
    <p:sldId id="265" r:id="rId11"/>
    <p:sldId id="267" r:id="rId12"/>
    <p:sldId id="277" r:id="rId13"/>
    <p:sldId id="268" r:id="rId14"/>
    <p:sldId id="278" r:id="rId15"/>
    <p:sldId id="269" r:id="rId16"/>
    <p:sldId id="279" r:id="rId17"/>
    <p:sldId id="266" r:id="rId18"/>
    <p:sldId id="270" r:id="rId19"/>
    <p:sldId id="291" r:id="rId20"/>
    <p:sldId id="290" r:id="rId21"/>
    <p:sldId id="288" r:id="rId22"/>
    <p:sldId id="289" r:id="rId23"/>
    <p:sldId id="286" r:id="rId24"/>
    <p:sldId id="287" r:id="rId25"/>
    <p:sldId id="284" r:id="rId26"/>
    <p:sldId id="285" r:id="rId27"/>
    <p:sldId id="282" r:id="rId28"/>
    <p:sldId id="283" r:id="rId29"/>
    <p:sldId id="280" r:id="rId30"/>
    <p:sldId id="281" r:id="rId31"/>
    <p:sldId id="272" r:id="rId32"/>
    <p:sldId id="302" r:id="rId33"/>
    <p:sldId id="301" r:id="rId34"/>
    <p:sldId id="303" r:id="rId35"/>
    <p:sldId id="273" r:id="rId36"/>
    <p:sldId id="275" r:id="rId37"/>
    <p:sldId id="312" r:id="rId38"/>
    <p:sldId id="315" r:id="rId39"/>
    <p:sldId id="316" r:id="rId40"/>
    <p:sldId id="307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28763-15A6-404E-B047-E8FD8E0A703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84A06-6646-4744-8B22-92030C400EF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4A06-6646-4744-8B22-92030C400EFB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3AF25CB-8A7E-404E-9123-A1ADC0EF915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9EBF250-C50B-492C-8B58-CD0307064A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7772400" cy="172819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</a:rPr>
              <a:t>      </a:t>
            </a:r>
            <a:r>
              <a:rPr lang="ru-RU" sz="4800" b="1" dirty="0" err="1" smtClean="0">
                <a:solidFill>
                  <a:srgbClr val="7030A0"/>
                </a:solidFill>
              </a:rPr>
              <a:t>Рагьараб</a:t>
            </a:r>
            <a:r>
              <a:rPr lang="ru-RU" sz="4800" b="1" dirty="0" smtClean="0">
                <a:solidFill>
                  <a:srgbClr val="7030A0"/>
                </a:solidFill>
              </a:rPr>
              <a:t> </a:t>
            </a:r>
            <a:r>
              <a:rPr lang="ru-RU" sz="4800" b="1" dirty="0" err="1" smtClean="0">
                <a:solidFill>
                  <a:srgbClr val="7030A0"/>
                </a:solidFill>
              </a:rPr>
              <a:t>дарс</a:t>
            </a:r>
            <a:r>
              <a:rPr lang="ru-RU" sz="4800" b="1" dirty="0" smtClean="0">
                <a:solidFill>
                  <a:srgbClr val="7030A0"/>
                </a:solidFill>
              </a:rPr>
              <a:t/>
            </a:r>
            <a:br>
              <a:rPr lang="ru-RU" sz="4800" b="1" dirty="0" smtClean="0">
                <a:solidFill>
                  <a:srgbClr val="7030A0"/>
                </a:solidFill>
              </a:rPr>
            </a:b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0952" y="4581128"/>
            <a:ext cx="6400800" cy="1512168"/>
          </a:xfrm>
        </p:spPr>
        <p:txBody>
          <a:bodyPr>
            <a:noAutofit/>
          </a:bodyPr>
          <a:lstStyle/>
          <a:p>
            <a:r>
              <a:rPr lang="ru-RU" sz="2800" b="1" i="1" u="sng" dirty="0" err="1" smtClean="0">
                <a:solidFill>
                  <a:srgbClr val="C00000"/>
                </a:solidFill>
              </a:rPr>
              <a:t>Каламалъул</a:t>
            </a:r>
            <a:r>
              <a:rPr lang="ru-RU" sz="2800" b="1" i="1" u="sng" dirty="0" smtClean="0">
                <a:solidFill>
                  <a:srgbClr val="C00000"/>
                </a:solidFill>
              </a:rPr>
              <a:t> бут</a:t>
            </a:r>
            <a:r>
              <a:rPr lang="en-US" sz="2800" b="1" i="1" u="sng" dirty="0" smtClean="0">
                <a:solidFill>
                  <a:srgbClr val="C00000"/>
                </a:solidFill>
              </a:rPr>
              <a:t>I</a:t>
            </a:r>
            <a:r>
              <a:rPr lang="ru-RU" sz="2800" b="1" i="1" u="sng" dirty="0" err="1" smtClean="0">
                <a:solidFill>
                  <a:srgbClr val="C00000"/>
                </a:solidFill>
              </a:rPr>
              <a:t>аби</a:t>
            </a:r>
            <a:r>
              <a:rPr lang="ru-RU" sz="2800" b="1" i="1" u="sng" dirty="0" smtClean="0">
                <a:solidFill>
                  <a:srgbClr val="C00000"/>
                </a:solidFill>
              </a:rPr>
              <a:t> </a:t>
            </a:r>
            <a:r>
              <a:rPr lang="ru-RU" sz="2800" b="1" i="1" u="sng" dirty="0" err="1" smtClean="0">
                <a:solidFill>
                  <a:srgbClr val="C00000"/>
                </a:solidFill>
              </a:rPr>
              <a:t>такрар</a:t>
            </a:r>
            <a:r>
              <a:rPr lang="ru-RU" sz="2800" b="1" i="1" u="sng" dirty="0" smtClean="0">
                <a:solidFill>
                  <a:srgbClr val="C00000"/>
                </a:solidFill>
              </a:rPr>
              <a:t> </a:t>
            </a:r>
            <a:r>
              <a:rPr lang="ru-RU" sz="2800" b="1" i="1" u="sng" dirty="0" err="1" smtClean="0">
                <a:solidFill>
                  <a:srgbClr val="C00000"/>
                </a:solidFill>
              </a:rPr>
              <a:t>гьари</a:t>
            </a:r>
            <a:r>
              <a:rPr lang="ru-RU" sz="2800" b="1" i="1" u="sng" dirty="0" smtClean="0">
                <a:solidFill>
                  <a:srgbClr val="C00000"/>
                </a:solidFill>
              </a:rPr>
              <a:t>. </a:t>
            </a:r>
          </a:p>
          <a:p>
            <a:r>
              <a:rPr lang="ru-RU" sz="2800" b="1" i="1" u="sng" dirty="0" err="1" smtClean="0">
                <a:solidFill>
                  <a:srgbClr val="C00000"/>
                </a:solidFill>
              </a:rPr>
              <a:t>Преметияб</a:t>
            </a:r>
            <a:r>
              <a:rPr lang="ru-RU" sz="2800" b="1" i="1" u="sng" dirty="0" smtClean="0">
                <a:solidFill>
                  <a:srgbClr val="C00000"/>
                </a:solidFill>
              </a:rPr>
              <a:t> ц</a:t>
            </a:r>
            <a:r>
              <a:rPr lang="en-US" sz="2800" b="1" i="1" u="sng" dirty="0">
                <a:solidFill>
                  <a:srgbClr val="C00000"/>
                </a:solidFill>
              </a:rPr>
              <a:t>I</a:t>
            </a:r>
            <a:r>
              <a:rPr lang="ru-RU" sz="2800" b="1" i="1" u="sng" dirty="0" smtClean="0">
                <a:solidFill>
                  <a:srgbClr val="C00000"/>
                </a:solidFill>
              </a:rPr>
              <a:t>ар </a:t>
            </a:r>
            <a:r>
              <a:rPr lang="ru-RU" sz="2800" b="1" i="1" u="sng" dirty="0" err="1" smtClean="0">
                <a:solidFill>
                  <a:srgbClr val="C00000"/>
                </a:solidFill>
              </a:rPr>
              <a:t>ва</a:t>
            </a:r>
            <a:r>
              <a:rPr lang="ru-RU" sz="2800" b="1" i="1" u="sng" dirty="0" smtClean="0">
                <a:solidFill>
                  <a:srgbClr val="C00000"/>
                </a:solidFill>
              </a:rPr>
              <a:t> прилагательное</a:t>
            </a:r>
            <a:r>
              <a:rPr lang="ru-RU" sz="3200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936" y="2369348"/>
            <a:ext cx="3767137" cy="2076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970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988840"/>
            <a:ext cx="7408333" cy="345069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3200" dirty="0" smtClean="0"/>
              <a:t>Т</a:t>
            </a:r>
            <a:r>
              <a:rPr lang="en-US" sz="3200" dirty="0" smtClean="0"/>
              <a:t>I</a:t>
            </a:r>
            <a:r>
              <a:rPr lang="ru-RU" sz="3200" dirty="0" err="1" smtClean="0"/>
              <a:t>оцебе</a:t>
            </a:r>
            <a:r>
              <a:rPr lang="ru-RU" sz="3200" dirty="0" smtClean="0"/>
              <a:t> </a:t>
            </a:r>
            <a:r>
              <a:rPr lang="ru-RU" sz="3200" dirty="0" err="1" smtClean="0"/>
              <a:t>цояс</a:t>
            </a:r>
            <a:r>
              <a:rPr lang="ru-RU" sz="3200" dirty="0" smtClean="0"/>
              <a:t> </a:t>
            </a:r>
            <a:r>
              <a:rPr lang="ru-RU" sz="3200" dirty="0" err="1" smtClean="0"/>
              <a:t>хъвала</a:t>
            </a:r>
            <a:r>
              <a:rPr lang="ru-RU" sz="3200" dirty="0" smtClean="0"/>
              <a:t> </a:t>
            </a:r>
            <a:r>
              <a:rPr lang="ru-RU" sz="3200" dirty="0" err="1" smtClean="0"/>
              <a:t>раг</a:t>
            </a:r>
            <a:r>
              <a:rPr lang="en-US" sz="3200" dirty="0" smtClean="0"/>
              <a:t>I</a:t>
            </a:r>
            <a:r>
              <a:rPr lang="ru-RU" sz="3200" dirty="0" smtClean="0"/>
              <a:t>и, </a:t>
            </a:r>
            <a:r>
              <a:rPr lang="ru-RU" sz="3200" dirty="0" err="1" smtClean="0"/>
              <a:t>гьелъул</a:t>
            </a:r>
            <a:r>
              <a:rPr lang="ru-RU" sz="3200" dirty="0" smtClean="0"/>
              <a:t> </a:t>
            </a:r>
            <a:r>
              <a:rPr lang="ru-RU" sz="3200" dirty="0" err="1" smtClean="0"/>
              <a:t>ахирисеб</a:t>
            </a:r>
            <a:r>
              <a:rPr lang="ru-RU" sz="3200" dirty="0" smtClean="0"/>
              <a:t> х</a:t>
            </a:r>
            <a:r>
              <a:rPr lang="en-US" sz="3200" dirty="0" smtClean="0"/>
              <a:t>I</a:t>
            </a:r>
            <a:r>
              <a:rPr lang="ru-RU" sz="3200" dirty="0" err="1" smtClean="0"/>
              <a:t>арпалдасан</a:t>
            </a:r>
            <a:r>
              <a:rPr lang="ru-RU" sz="3200" dirty="0" smtClean="0"/>
              <a:t> </a:t>
            </a:r>
            <a:r>
              <a:rPr lang="ru-RU" sz="3200" dirty="0" err="1" smtClean="0"/>
              <a:t>хадусес</a:t>
            </a:r>
            <a:r>
              <a:rPr lang="ru-RU" sz="3200" dirty="0" smtClean="0"/>
              <a:t> </a:t>
            </a:r>
            <a:r>
              <a:rPr lang="ru-RU" sz="3200" dirty="0" err="1" smtClean="0"/>
              <a:t>хъвала</a:t>
            </a:r>
            <a:r>
              <a:rPr lang="ru-RU" sz="3200" dirty="0" smtClean="0"/>
              <a:t>. </a:t>
            </a:r>
            <a:r>
              <a:rPr lang="ru-RU" sz="3200" dirty="0" err="1" smtClean="0"/>
              <a:t>Гьедин</a:t>
            </a:r>
            <a:r>
              <a:rPr lang="ru-RU" sz="3200" dirty="0" smtClean="0"/>
              <a:t> </a:t>
            </a:r>
            <a:r>
              <a:rPr lang="ru-RU" sz="3200" dirty="0" err="1" smtClean="0"/>
              <a:t>киназго</a:t>
            </a:r>
            <a:r>
              <a:rPr lang="ru-RU" sz="3200" dirty="0" smtClean="0"/>
              <a:t> </a:t>
            </a:r>
            <a:r>
              <a:rPr lang="ru-RU" sz="3200" dirty="0" err="1" smtClean="0"/>
              <a:t>хъвала</a:t>
            </a:r>
            <a:r>
              <a:rPr lang="ru-RU" sz="3200" dirty="0" smtClean="0"/>
              <a:t>, </a:t>
            </a:r>
            <a:r>
              <a:rPr lang="ru-RU" sz="3200" dirty="0" err="1" smtClean="0"/>
              <a:t>цоцахъе</a:t>
            </a:r>
            <a:r>
              <a:rPr lang="ru-RU" sz="3200" dirty="0" smtClean="0"/>
              <a:t> </a:t>
            </a:r>
            <a:r>
              <a:rPr lang="ru-RU" sz="3200" dirty="0" err="1" smtClean="0"/>
              <a:t>кьолаго</a:t>
            </a:r>
            <a:r>
              <a:rPr lang="ru-RU" sz="3200" dirty="0" smtClean="0"/>
              <a:t>. </a:t>
            </a:r>
            <a:r>
              <a:rPr lang="ru-RU" sz="3200" dirty="0" err="1" smtClean="0"/>
              <a:t>Цо</a:t>
            </a:r>
            <a:r>
              <a:rPr lang="ru-RU" sz="3200" dirty="0" smtClean="0"/>
              <a:t> </a:t>
            </a:r>
            <a:r>
              <a:rPr lang="ru-RU" sz="3200" dirty="0" err="1" smtClean="0"/>
              <a:t>минуталда</a:t>
            </a:r>
            <a:r>
              <a:rPr lang="ru-RU" sz="3200" dirty="0" smtClean="0"/>
              <a:t> </a:t>
            </a:r>
            <a:r>
              <a:rPr lang="ru-RU" sz="3200" dirty="0" err="1" smtClean="0"/>
              <a:t>жаниб</a:t>
            </a:r>
            <a:r>
              <a:rPr lang="ru-RU" sz="3200" dirty="0" smtClean="0"/>
              <a:t> </a:t>
            </a:r>
            <a:r>
              <a:rPr lang="ru-RU" sz="3200" dirty="0" err="1" smtClean="0"/>
              <a:t>бищун</a:t>
            </a:r>
            <a:r>
              <a:rPr lang="ru-RU" sz="3200" dirty="0" smtClean="0"/>
              <a:t> </a:t>
            </a:r>
            <a:r>
              <a:rPr lang="ru-RU" sz="3200" dirty="0" err="1" smtClean="0"/>
              <a:t>борохь</a:t>
            </a:r>
            <a:r>
              <a:rPr lang="ru-RU" sz="3200" dirty="0" smtClean="0"/>
              <a:t> </a:t>
            </a:r>
            <a:r>
              <a:rPr lang="ru-RU" sz="3200" dirty="0" err="1" smtClean="0"/>
              <a:t>лъил</a:t>
            </a:r>
            <a:r>
              <a:rPr lang="ru-RU" sz="3200" dirty="0" smtClean="0"/>
              <a:t> </a:t>
            </a:r>
            <a:r>
              <a:rPr lang="ru-RU" sz="3200" dirty="0" err="1" smtClean="0"/>
              <a:t>халатаб</a:t>
            </a:r>
            <a:r>
              <a:rPr lang="ru-RU" sz="3200" dirty="0" smtClean="0"/>
              <a:t> </a:t>
            </a:r>
            <a:r>
              <a:rPr lang="ru-RU" sz="3200" dirty="0" err="1" smtClean="0"/>
              <a:t>бугониги</a:t>
            </a:r>
            <a:r>
              <a:rPr lang="ru-RU" sz="3200" dirty="0" smtClean="0"/>
              <a:t>, </a:t>
            </a:r>
            <a:r>
              <a:rPr lang="ru-RU" sz="3200" dirty="0" err="1" smtClean="0"/>
              <a:t>гьезие</a:t>
            </a:r>
            <a:r>
              <a:rPr lang="ru-RU" sz="3200" dirty="0" smtClean="0"/>
              <a:t> 2 балл.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5300" b="1" dirty="0" smtClean="0">
                <a:solidFill>
                  <a:srgbClr val="FF0000"/>
                </a:solidFill>
              </a:rPr>
              <a:t>«</a:t>
            </a:r>
            <a:r>
              <a:rPr lang="ru-RU" sz="5300" b="1" dirty="0" err="1" smtClean="0">
                <a:solidFill>
                  <a:srgbClr val="FF0000"/>
                </a:solidFill>
              </a:rPr>
              <a:t>Раг</a:t>
            </a:r>
            <a:r>
              <a:rPr lang="en-US" sz="5300" b="1" dirty="0" smtClean="0">
                <a:solidFill>
                  <a:srgbClr val="FF0000"/>
                </a:solidFill>
              </a:rPr>
              <a:t>I</a:t>
            </a:r>
            <a:r>
              <a:rPr lang="ru-RU" sz="5300" b="1" dirty="0" err="1" smtClean="0">
                <a:solidFill>
                  <a:srgbClr val="FF0000"/>
                </a:solidFill>
              </a:rPr>
              <a:t>абазул</a:t>
            </a:r>
            <a:r>
              <a:rPr lang="ru-RU" sz="5300" b="1" dirty="0" smtClean="0">
                <a:solidFill>
                  <a:srgbClr val="FF0000"/>
                </a:solidFill>
              </a:rPr>
              <a:t> </a:t>
            </a:r>
            <a:r>
              <a:rPr lang="ru-RU" sz="5300" b="1" dirty="0" err="1" smtClean="0">
                <a:solidFill>
                  <a:srgbClr val="FF0000"/>
                </a:solidFill>
              </a:rPr>
              <a:t>борохь</a:t>
            </a:r>
            <a:r>
              <a:rPr lang="ru-RU" sz="5300" b="1" dirty="0" smtClean="0">
                <a:solidFill>
                  <a:srgbClr val="FF0000"/>
                </a:solidFill>
              </a:rPr>
              <a:t>»</a:t>
            </a:r>
            <a:br>
              <a:rPr lang="ru-RU" sz="5300" b="1" dirty="0" smtClean="0">
                <a:solidFill>
                  <a:srgbClr val="FF0000"/>
                </a:solidFill>
              </a:rPr>
            </a:br>
            <a:endParaRPr lang="ru-RU" sz="5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95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556792"/>
            <a:ext cx="7408333" cy="3450696"/>
          </a:xfrm>
        </p:spPr>
        <p:txBody>
          <a:bodyPr>
            <a:noAutofit/>
          </a:bodyPr>
          <a:lstStyle/>
          <a:p>
            <a:r>
              <a:rPr lang="ru-RU" sz="3200" dirty="0" err="1"/>
              <a:t>Ц</a:t>
            </a:r>
            <a:r>
              <a:rPr lang="ru-RU" sz="3200" dirty="0" err="1" smtClean="0"/>
              <a:t>о</a:t>
            </a:r>
            <a:r>
              <a:rPr lang="ru-RU" sz="3200" dirty="0" smtClean="0"/>
              <a:t> х</a:t>
            </a:r>
            <a:r>
              <a:rPr lang="en-US" sz="3200" dirty="0" smtClean="0"/>
              <a:t>I</a:t>
            </a:r>
            <a:r>
              <a:rPr lang="ru-RU" sz="3200" dirty="0" err="1" smtClean="0"/>
              <a:t>арп</a:t>
            </a:r>
            <a:r>
              <a:rPr lang="ru-RU" sz="3200" dirty="0" smtClean="0"/>
              <a:t> </a:t>
            </a:r>
            <a:r>
              <a:rPr lang="ru-RU" sz="3200" dirty="0" err="1" smtClean="0"/>
              <a:t>хисун</a:t>
            </a:r>
            <a:r>
              <a:rPr lang="ru-RU" sz="3200" dirty="0" smtClean="0"/>
              <a:t>, </a:t>
            </a:r>
            <a:r>
              <a:rPr lang="ru-RU" sz="3200" dirty="0" err="1" smtClean="0"/>
              <a:t>раг</a:t>
            </a:r>
            <a:r>
              <a:rPr lang="en-US" sz="3200" dirty="0" smtClean="0"/>
              <a:t>I</a:t>
            </a:r>
            <a:r>
              <a:rPr lang="ru-RU" sz="3200" dirty="0" err="1" smtClean="0"/>
              <a:t>ул</a:t>
            </a:r>
            <a:r>
              <a:rPr lang="ru-RU" sz="3200" dirty="0" smtClean="0"/>
              <a:t> маг</a:t>
            </a:r>
            <a:r>
              <a:rPr lang="en-US" sz="3200" dirty="0" smtClean="0"/>
              <a:t>I</a:t>
            </a:r>
            <a:r>
              <a:rPr lang="ru-RU" sz="3200" dirty="0" smtClean="0"/>
              <a:t>на </a:t>
            </a:r>
            <a:r>
              <a:rPr lang="ru-RU" sz="3200" dirty="0" err="1" smtClean="0"/>
              <a:t>хисизабе</a:t>
            </a:r>
            <a:r>
              <a:rPr lang="ru-RU" sz="3200" dirty="0" smtClean="0"/>
              <a:t>.</a:t>
            </a:r>
          </a:p>
          <a:p>
            <a:pPr marL="0" indent="0">
              <a:buNone/>
            </a:pPr>
            <a:r>
              <a:rPr lang="ru-RU" sz="3200" dirty="0" smtClean="0"/>
              <a:t> </a:t>
            </a:r>
            <a:r>
              <a:rPr lang="ru-RU" sz="3200" i="1" dirty="0" err="1" smtClean="0"/>
              <a:t>Масала</a:t>
            </a:r>
            <a:r>
              <a:rPr lang="ru-RU" sz="3200" dirty="0" smtClean="0"/>
              <a:t>: </a:t>
            </a:r>
            <a:r>
              <a:rPr lang="ru-RU" sz="3200" i="1" dirty="0" err="1" smtClean="0"/>
              <a:t>рукъ-рукь</a:t>
            </a:r>
            <a:endParaRPr lang="ru-RU" sz="3200" i="1" dirty="0" smtClean="0"/>
          </a:p>
          <a:p>
            <a:pPr marL="0" indent="0">
              <a:buNone/>
            </a:pPr>
            <a:r>
              <a:rPr lang="ru-RU" sz="3200" dirty="0" err="1"/>
              <a:t>р</a:t>
            </a:r>
            <a:r>
              <a:rPr lang="ru-RU" sz="3200" dirty="0" err="1" smtClean="0"/>
              <a:t>ахъ</a:t>
            </a:r>
            <a:r>
              <a:rPr lang="ru-RU" sz="3200" dirty="0" smtClean="0"/>
              <a:t> </a:t>
            </a:r>
            <a:r>
              <a:rPr lang="ru-RU" sz="3200" dirty="0"/>
              <a:t>-</a:t>
            </a:r>
            <a:r>
              <a:rPr lang="ru-RU" sz="3200" dirty="0" smtClean="0"/>
              <a:t>                             </a:t>
            </a:r>
            <a:r>
              <a:rPr lang="ru-RU" sz="3200" dirty="0" err="1" smtClean="0"/>
              <a:t>магь</a:t>
            </a:r>
            <a:r>
              <a:rPr lang="ru-RU" sz="3200" dirty="0" smtClean="0"/>
              <a:t> -</a:t>
            </a:r>
          </a:p>
          <a:p>
            <a:pPr marL="0" indent="0">
              <a:buNone/>
            </a:pPr>
            <a:r>
              <a:rPr lang="ru-RU" sz="3200" dirty="0" err="1"/>
              <a:t>р</a:t>
            </a:r>
            <a:r>
              <a:rPr lang="ru-RU" sz="3200" dirty="0" err="1" smtClean="0"/>
              <a:t>ач</a:t>
            </a:r>
            <a:r>
              <a:rPr lang="ru-RU" sz="3200" dirty="0" smtClean="0"/>
              <a:t>-                                 мах -</a:t>
            </a:r>
          </a:p>
          <a:p>
            <a:pPr marL="0" indent="0">
              <a:buNone/>
            </a:pPr>
            <a:r>
              <a:rPr lang="ru-RU" sz="3200" dirty="0" smtClean="0"/>
              <a:t>рак </a:t>
            </a:r>
            <a:r>
              <a:rPr lang="ru-RU" sz="3200" dirty="0"/>
              <a:t>-</a:t>
            </a:r>
            <a:r>
              <a:rPr lang="ru-RU" sz="3200" dirty="0" smtClean="0"/>
              <a:t>                                мал -</a:t>
            </a:r>
          </a:p>
          <a:p>
            <a:pPr marL="0" indent="0">
              <a:buNone/>
            </a:pPr>
            <a:r>
              <a:rPr lang="ru-RU" sz="3200" dirty="0" err="1" smtClean="0"/>
              <a:t>мачу</a:t>
            </a:r>
            <a:r>
              <a:rPr lang="ru-RU" sz="3200" dirty="0" smtClean="0"/>
              <a:t> -                              </a:t>
            </a:r>
            <a:r>
              <a:rPr lang="ru-RU" sz="3200" dirty="0" err="1" smtClean="0"/>
              <a:t>хур</a:t>
            </a:r>
            <a:r>
              <a:rPr lang="ru-RU" sz="3200" dirty="0" smtClean="0"/>
              <a:t> -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«Х</a:t>
            </a:r>
            <a:r>
              <a:rPr lang="en-US" sz="4800" b="1" dirty="0" smtClean="0">
                <a:solidFill>
                  <a:srgbClr val="FF0000"/>
                </a:solidFill>
              </a:rPr>
              <a:t>I</a:t>
            </a:r>
            <a:r>
              <a:rPr lang="ru-RU" sz="4800" b="1" dirty="0" err="1" smtClean="0">
                <a:solidFill>
                  <a:srgbClr val="FF0000"/>
                </a:solidFill>
              </a:rPr>
              <a:t>арп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хисе</a:t>
            </a:r>
            <a:r>
              <a:rPr lang="ru-RU" sz="4800" b="1" dirty="0" smtClean="0">
                <a:solidFill>
                  <a:srgbClr val="FF0000"/>
                </a:solidFill>
              </a:rPr>
              <a:t>»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59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412776"/>
            <a:ext cx="7408333" cy="4425355"/>
          </a:xfrm>
        </p:spPr>
        <p:txBody>
          <a:bodyPr>
            <a:normAutofit/>
          </a:bodyPr>
          <a:lstStyle/>
          <a:p>
            <a:r>
              <a:rPr lang="ru-RU" sz="3600" dirty="0" err="1"/>
              <a:t>рахъ</a:t>
            </a:r>
            <a:r>
              <a:rPr lang="ru-RU" sz="3600" dirty="0"/>
              <a:t> – </a:t>
            </a:r>
            <a:r>
              <a:rPr lang="ru-RU" sz="3600" dirty="0" err="1"/>
              <a:t>рахь</a:t>
            </a:r>
            <a:r>
              <a:rPr lang="ru-RU" sz="3600" dirty="0"/>
              <a:t>                   </a:t>
            </a:r>
            <a:r>
              <a:rPr lang="ru-RU" sz="3600" dirty="0" err="1" smtClean="0"/>
              <a:t>магь</a:t>
            </a:r>
            <a:r>
              <a:rPr lang="ru-RU" sz="3600" dirty="0" smtClean="0"/>
              <a:t> </a:t>
            </a:r>
            <a:r>
              <a:rPr lang="ru-RU" sz="3600" dirty="0"/>
              <a:t>– </a:t>
            </a:r>
            <a:r>
              <a:rPr lang="ru-RU" sz="3600" dirty="0" smtClean="0"/>
              <a:t>маг</a:t>
            </a:r>
            <a:r>
              <a:rPr lang="en-US" sz="3600" dirty="0" smtClean="0"/>
              <a:t>I</a:t>
            </a:r>
            <a:endParaRPr lang="ru-RU" sz="3600" dirty="0"/>
          </a:p>
          <a:p>
            <a:r>
              <a:rPr lang="ru-RU" sz="3600" dirty="0" err="1"/>
              <a:t>рач</a:t>
            </a:r>
            <a:r>
              <a:rPr lang="ru-RU" sz="3600" dirty="0"/>
              <a:t>- </a:t>
            </a:r>
            <a:r>
              <a:rPr lang="ru-RU" sz="3600" dirty="0" err="1" smtClean="0"/>
              <a:t>рач</a:t>
            </a:r>
            <a:r>
              <a:rPr lang="en-US" sz="3600" dirty="0"/>
              <a:t>I</a:t>
            </a:r>
            <a:r>
              <a:rPr lang="ru-RU" sz="3600" dirty="0" smtClean="0"/>
              <a:t>                         мах </a:t>
            </a:r>
            <a:r>
              <a:rPr lang="ru-RU" sz="3600" dirty="0"/>
              <a:t>– </a:t>
            </a:r>
            <a:r>
              <a:rPr lang="ru-RU" sz="3600" dirty="0" smtClean="0"/>
              <a:t>мах</a:t>
            </a:r>
            <a:r>
              <a:rPr lang="en-US" sz="3600" dirty="0" smtClean="0"/>
              <a:t>I</a:t>
            </a:r>
            <a:endParaRPr lang="ru-RU" sz="3600" dirty="0"/>
          </a:p>
          <a:p>
            <a:r>
              <a:rPr lang="ru-RU" sz="3600" dirty="0"/>
              <a:t>рак – </a:t>
            </a:r>
            <a:r>
              <a:rPr lang="ru-RU" sz="3600" dirty="0" smtClean="0"/>
              <a:t>рак</a:t>
            </a:r>
            <a:r>
              <a:rPr lang="en-US" sz="3600" dirty="0"/>
              <a:t>I</a:t>
            </a:r>
            <a:r>
              <a:rPr lang="ru-RU" sz="3600" dirty="0" smtClean="0"/>
              <a:t>                       </a:t>
            </a:r>
            <a:r>
              <a:rPr lang="ru-RU" sz="3600" dirty="0"/>
              <a:t>мал – </a:t>
            </a:r>
            <a:r>
              <a:rPr lang="ru-RU" sz="3600" dirty="0" err="1"/>
              <a:t>малъ</a:t>
            </a:r>
            <a:endParaRPr lang="ru-RU" sz="3600" dirty="0"/>
          </a:p>
          <a:p>
            <a:r>
              <a:rPr lang="ru-RU" sz="3600" dirty="0" err="1"/>
              <a:t>мачу</a:t>
            </a:r>
            <a:r>
              <a:rPr lang="ru-RU" sz="3600" dirty="0"/>
              <a:t> – </a:t>
            </a:r>
            <a:r>
              <a:rPr lang="ru-RU" sz="3600" dirty="0" err="1" smtClean="0"/>
              <a:t>мач</a:t>
            </a:r>
            <a:r>
              <a:rPr lang="en-US" sz="3600" dirty="0" smtClean="0"/>
              <a:t>I</a:t>
            </a:r>
            <a:r>
              <a:rPr lang="ru-RU" sz="3600" dirty="0" smtClean="0"/>
              <a:t>у                  </a:t>
            </a:r>
            <a:r>
              <a:rPr lang="ru-RU" sz="3600" dirty="0" err="1" smtClean="0"/>
              <a:t>хур</a:t>
            </a:r>
            <a:r>
              <a:rPr lang="ru-RU" sz="3600" dirty="0" smtClean="0"/>
              <a:t> </a:t>
            </a:r>
            <a:r>
              <a:rPr lang="ru-RU" sz="3600" dirty="0"/>
              <a:t>– </a:t>
            </a:r>
            <a:r>
              <a:rPr lang="ru-RU" sz="3600" dirty="0" smtClean="0"/>
              <a:t>х</a:t>
            </a:r>
            <a:r>
              <a:rPr lang="en-US" sz="3600" dirty="0" smtClean="0"/>
              <a:t>I</a:t>
            </a:r>
            <a:r>
              <a:rPr lang="ru-RU" sz="3600" dirty="0" err="1" smtClean="0"/>
              <a:t>ур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1374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32856"/>
            <a:ext cx="7840381" cy="3810736"/>
          </a:xfrm>
        </p:spPr>
        <p:txBody>
          <a:bodyPr>
            <a:normAutofit/>
          </a:bodyPr>
          <a:lstStyle/>
          <a:p>
            <a:endParaRPr lang="ru-RU" sz="3600" dirty="0"/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 </a:t>
            </a:r>
            <a:r>
              <a:rPr lang="ru-RU" sz="3600" dirty="0" err="1" smtClean="0"/>
              <a:t>къимат</a:t>
            </a:r>
            <a:r>
              <a:rPr lang="ru-RU" sz="3600" dirty="0" smtClean="0"/>
              <a:t> </a:t>
            </a:r>
            <a:r>
              <a:rPr lang="ru-RU" sz="3600" dirty="0"/>
              <a:t>–                                 </a:t>
            </a:r>
            <a:r>
              <a:rPr lang="ru-RU" sz="3600" dirty="0" smtClean="0"/>
              <a:t>ч</a:t>
            </a:r>
            <a:r>
              <a:rPr lang="en-US" sz="3600" dirty="0" smtClean="0"/>
              <a:t>I</a:t>
            </a:r>
            <a:r>
              <a:rPr lang="ru-RU" sz="3600" dirty="0" err="1" smtClean="0"/>
              <a:t>ег</a:t>
            </a:r>
            <a:r>
              <a:rPr lang="en-US" sz="3600" dirty="0" smtClean="0"/>
              <a:t>I</a:t>
            </a:r>
            <a:r>
              <a:rPr lang="ru-RU" sz="3600" dirty="0" smtClean="0"/>
              <a:t>ер </a:t>
            </a:r>
            <a:r>
              <a:rPr lang="ru-RU" sz="3600" dirty="0"/>
              <a:t>– </a:t>
            </a:r>
          </a:p>
          <a:p>
            <a:r>
              <a:rPr lang="ru-RU" sz="3600" dirty="0" err="1" smtClean="0"/>
              <a:t>гьайбат</a:t>
            </a:r>
            <a:r>
              <a:rPr lang="ru-RU" sz="3600" dirty="0" smtClean="0"/>
              <a:t> –                                х</a:t>
            </a:r>
            <a:r>
              <a:rPr lang="en-US" sz="3600" dirty="0" smtClean="0"/>
              <a:t>I</a:t>
            </a:r>
            <a:r>
              <a:rPr lang="ru-RU" sz="3600" dirty="0" err="1" smtClean="0"/>
              <a:t>ерен</a:t>
            </a:r>
            <a:r>
              <a:rPr lang="ru-RU" sz="3600" dirty="0" smtClean="0"/>
              <a:t> –</a:t>
            </a:r>
          </a:p>
          <a:p>
            <a:r>
              <a:rPr lang="ru-RU" sz="3600" dirty="0" err="1" smtClean="0"/>
              <a:t>берцин</a:t>
            </a:r>
            <a:r>
              <a:rPr lang="ru-RU" sz="3600" dirty="0" smtClean="0"/>
              <a:t> –                                 кутак – </a:t>
            </a:r>
          </a:p>
          <a:p>
            <a:r>
              <a:rPr lang="ru-RU" sz="3600" dirty="0" err="1" smtClean="0"/>
              <a:t>недегь</a:t>
            </a:r>
            <a:r>
              <a:rPr lang="ru-RU" sz="3600" dirty="0" smtClean="0"/>
              <a:t> –                                  </a:t>
            </a:r>
            <a:r>
              <a:rPr lang="ru-RU" sz="3600" dirty="0" err="1" smtClean="0"/>
              <a:t>гьуин</a:t>
            </a:r>
            <a:r>
              <a:rPr lang="ru-RU" sz="3600" dirty="0" smtClean="0"/>
              <a:t> – </a:t>
            </a:r>
          </a:p>
          <a:p>
            <a:endParaRPr lang="ru-RU" sz="3600" dirty="0" smtClean="0"/>
          </a:p>
          <a:p>
            <a:endParaRPr lang="ru-RU" sz="3600" dirty="0" smtClean="0"/>
          </a:p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Ав</a:t>
            </a:r>
            <a:r>
              <a:rPr lang="ru-RU" sz="3600" b="1" dirty="0">
                <a:solidFill>
                  <a:srgbClr val="FF0000"/>
                </a:solidFill>
              </a:rPr>
              <a:t>, ай, </a:t>
            </a:r>
            <a:r>
              <a:rPr lang="ru-RU" sz="3600" b="1" dirty="0" err="1">
                <a:solidFill>
                  <a:srgbClr val="FF0000"/>
                </a:solidFill>
              </a:rPr>
              <a:t>аб</a:t>
            </a:r>
            <a:r>
              <a:rPr lang="ru-RU" sz="3600" b="1" dirty="0">
                <a:solidFill>
                  <a:srgbClr val="FF0000"/>
                </a:solidFill>
              </a:rPr>
              <a:t>, ал </a:t>
            </a:r>
            <a:r>
              <a:rPr lang="ru-RU" sz="3600" b="1" dirty="0" err="1">
                <a:solidFill>
                  <a:srgbClr val="FF0000"/>
                </a:solidFill>
              </a:rPr>
              <a:t>суффиксал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журан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прилагательноял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лъугьинаре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</a:rPr>
              <a:t>Масала</a:t>
            </a:r>
            <a:r>
              <a:rPr lang="ru-RU" sz="3600" b="1" i="1" dirty="0">
                <a:solidFill>
                  <a:srgbClr val="FF0000"/>
                </a:solidFill>
              </a:rPr>
              <a:t>: </a:t>
            </a:r>
            <a:r>
              <a:rPr lang="ru-RU" sz="3600" b="1" i="1" dirty="0" smtClean="0">
                <a:solidFill>
                  <a:srgbClr val="FF0000"/>
                </a:solidFill>
              </a:rPr>
              <a:t>ц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одор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>
                <a:solidFill>
                  <a:srgbClr val="FF0000"/>
                </a:solidFill>
              </a:rPr>
              <a:t>– </a:t>
            </a:r>
            <a:r>
              <a:rPr lang="ru-RU" sz="3600" b="1" i="1" dirty="0" smtClean="0">
                <a:solidFill>
                  <a:srgbClr val="FF0000"/>
                </a:solidFill>
              </a:rPr>
              <a:t>ц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одорав</a:t>
            </a: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59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276872"/>
            <a:ext cx="8856984" cy="34506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000" b="1" dirty="0" err="1"/>
              <a:t>къимат</a:t>
            </a:r>
            <a:r>
              <a:rPr lang="ru-RU" sz="3000" b="1" dirty="0"/>
              <a:t> –  </a:t>
            </a:r>
            <a:r>
              <a:rPr lang="ru-RU" sz="3000" b="1" dirty="0" err="1" smtClean="0"/>
              <a:t>къиматаб</a:t>
            </a:r>
            <a:r>
              <a:rPr lang="ru-RU" sz="3000" b="1" dirty="0" smtClean="0"/>
              <a:t>                      ч</a:t>
            </a:r>
            <a:r>
              <a:rPr lang="en-US" sz="3000" b="1" dirty="0" smtClean="0"/>
              <a:t>I</a:t>
            </a:r>
            <a:r>
              <a:rPr lang="ru-RU" sz="3000" b="1" dirty="0" err="1" smtClean="0"/>
              <a:t>ег</a:t>
            </a:r>
            <a:r>
              <a:rPr lang="en-US" sz="3000" b="1" dirty="0" smtClean="0"/>
              <a:t>I</a:t>
            </a:r>
            <a:r>
              <a:rPr lang="ru-RU" sz="3000" b="1" dirty="0" smtClean="0"/>
              <a:t>ер </a:t>
            </a:r>
            <a:r>
              <a:rPr lang="ru-RU" sz="3000" b="1" dirty="0"/>
              <a:t>– </a:t>
            </a:r>
            <a:r>
              <a:rPr lang="ru-RU" sz="3000" b="1" dirty="0" smtClean="0"/>
              <a:t>ч</a:t>
            </a:r>
            <a:r>
              <a:rPr lang="en-US" sz="3000" b="1" dirty="0" smtClean="0"/>
              <a:t>I</a:t>
            </a:r>
            <a:r>
              <a:rPr lang="ru-RU" sz="3000" b="1" dirty="0" err="1" smtClean="0"/>
              <a:t>ег</a:t>
            </a:r>
            <a:r>
              <a:rPr lang="en-US" sz="3000" b="1" dirty="0"/>
              <a:t>I</a:t>
            </a:r>
            <a:r>
              <a:rPr lang="ru-RU" sz="3000" b="1" dirty="0" err="1" smtClean="0"/>
              <a:t>ераб</a:t>
            </a:r>
            <a:endParaRPr lang="ru-RU" sz="3000" b="1" dirty="0"/>
          </a:p>
          <a:p>
            <a:pPr>
              <a:lnSpc>
                <a:spcPct val="150000"/>
              </a:lnSpc>
            </a:pPr>
            <a:r>
              <a:rPr lang="ru-RU" sz="3000" b="1" dirty="0" err="1"/>
              <a:t>гьайбат</a:t>
            </a:r>
            <a:r>
              <a:rPr lang="ru-RU" sz="3000" b="1" dirty="0"/>
              <a:t> –  </a:t>
            </a:r>
            <a:r>
              <a:rPr lang="ru-RU" sz="3000" b="1" dirty="0" err="1" smtClean="0"/>
              <a:t>гьайбатай</a:t>
            </a:r>
            <a:r>
              <a:rPr lang="ru-RU" sz="3000" b="1" dirty="0" smtClean="0"/>
              <a:t>                     х</a:t>
            </a:r>
            <a:r>
              <a:rPr lang="en-US" sz="3000" b="1" dirty="0" smtClean="0"/>
              <a:t>I</a:t>
            </a:r>
            <a:r>
              <a:rPr lang="ru-RU" sz="3000" b="1" dirty="0" err="1" smtClean="0"/>
              <a:t>ерен</a:t>
            </a:r>
            <a:r>
              <a:rPr lang="ru-RU" sz="3000" b="1" dirty="0" smtClean="0"/>
              <a:t> –х</a:t>
            </a:r>
            <a:r>
              <a:rPr lang="en-US" sz="3000" b="1" dirty="0" smtClean="0"/>
              <a:t>I</a:t>
            </a:r>
            <a:r>
              <a:rPr lang="ru-RU" sz="3000" b="1" dirty="0" err="1" smtClean="0"/>
              <a:t>еренай</a:t>
            </a:r>
            <a:endParaRPr lang="ru-RU" sz="3000" b="1" dirty="0"/>
          </a:p>
          <a:p>
            <a:pPr>
              <a:lnSpc>
                <a:spcPct val="150000"/>
              </a:lnSpc>
            </a:pPr>
            <a:r>
              <a:rPr lang="ru-RU" sz="3000" b="1" dirty="0" err="1"/>
              <a:t>берцин</a:t>
            </a:r>
            <a:r>
              <a:rPr lang="ru-RU" sz="3000" b="1" dirty="0"/>
              <a:t> –  </a:t>
            </a:r>
            <a:r>
              <a:rPr lang="ru-RU" sz="3000" b="1" dirty="0" err="1" smtClean="0"/>
              <a:t>берцинав</a:t>
            </a:r>
            <a:r>
              <a:rPr lang="ru-RU" sz="3000" b="1" dirty="0" smtClean="0"/>
              <a:t>                       </a:t>
            </a:r>
            <a:r>
              <a:rPr lang="ru-RU" sz="3000" b="1" dirty="0"/>
              <a:t>кутак – </a:t>
            </a:r>
            <a:r>
              <a:rPr lang="ru-RU" sz="3000" b="1" dirty="0" err="1" smtClean="0"/>
              <a:t>кутакав</a:t>
            </a:r>
            <a:endParaRPr lang="ru-RU" sz="3000" b="1" dirty="0"/>
          </a:p>
          <a:p>
            <a:pPr>
              <a:lnSpc>
                <a:spcPct val="150000"/>
              </a:lnSpc>
            </a:pPr>
            <a:r>
              <a:rPr lang="ru-RU" sz="3000" b="1" dirty="0" err="1"/>
              <a:t>недегь</a:t>
            </a:r>
            <a:r>
              <a:rPr lang="ru-RU" sz="3000" b="1" dirty="0"/>
              <a:t> –  </a:t>
            </a:r>
            <a:r>
              <a:rPr lang="ru-RU" sz="3000" b="1" dirty="0" err="1" smtClean="0"/>
              <a:t>недегьал</a:t>
            </a:r>
            <a:r>
              <a:rPr lang="ru-RU" sz="3000" b="1" dirty="0" smtClean="0"/>
              <a:t>                          </a:t>
            </a:r>
            <a:r>
              <a:rPr lang="ru-RU" sz="3000" b="1" dirty="0" err="1"/>
              <a:t>гьуин</a:t>
            </a:r>
            <a:r>
              <a:rPr lang="ru-RU" sz="3000" b="1" dirty="0"/>
              <a:t> – </a:t>
            </a:r>
            <a:r>
              <a:rPr lang="ru-RU" sz="3000" b="1" dirty="0" err="1" smtClean="0"/>
              <a:t>гьуинал</a:t>
            </a:r>
            <a:endParaRPr lang="ru-RU" sz="3000" b="1" dirty="0"/>
          </a:p>
          <a:p>
            <a:pPr>
              <a:lnSpc>
                <a:spcPct val="150000"/>
              </a:lnSpc>
            </a:pPr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133372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16832"/>
            <a:ext cx="8496944" cy="345069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3200" dirty="0" err="1" smtClean="0"/>
              <a:t>Доскаялда</a:t>
            </a:r>
            <a:r>
              <a:rPr lang="ru-RU" sz="3200" dirty="0" smtClean="0"/>
              <a:t> </a:t>
            </a:r>
            <a:r>
              <a:rPr lang="ru-RU" sz="3200" dirty="0" err="1" smtClean="0"/>
              <a:t>цебеккунго</a:t>
            </a:r>
            <a:r>
              <a:rPr lang="ru-RU" sz="3200" dirty="0" smtClean="0"/>
              <a:t> </a:t>
            </a:r>
            <a:r>
              <a:rPr lang="ru-RU" sz="3200" dirty="0" err="1" smtClean="0"/>
              <a:t>хъван</a:t>
            </a:r>
            <a:r>
              <a:rPr lang="ru-RU" sz="3200" dirty="0" smtClean="0"/>
              <a:t> бук</a:t>
            </a:r>
            <a:r>
              <a:rPr lang="en-US" sz="3200" dirty="0" smtClean="0"/>
              <a:t>I</a:t>
            </a:r>
            <a:r>
              <a:rPr lang="ru-RU" sz="3200" dirty="0" err="1" smtClean="0"/>
              <a:t>ина</a:t>
            </a:r>
            <a:r>
              <a:rPr lang="ru-RU" sz="3200" dirty="0" smtClean="0"/>
              <a:t> к</a:t>
            </a:r>
            <a:r>
              <a:rPr lang="en-US" sz="3200" dirty="0" smtClean="0"/>
              <a:t>I</a:t>
            </a:r>
            <a:r>
              <a:rPr lang="ru-RU" sz="3200" dirty="0" smtClean="0"/>
              <a:t>иго предложение. </a:t>
            </a:r>
            <a:r>
              <a:rPr lang="ru-RU" sz="3200" dirty="0" err="1"/>
              <a:t>К</a:t>
            </a:r>
            <a:r>
              <a:rPr lang="ru-RU" sz="3200" dirty="0" err="1" smtClean="0"/>
              <a:t>апитаназ</a:t>
            </a:r>
            <a:r>
              <a:rPr lang="ru-RU" sz="3200" dirty="0" smtClean="0"/>
              <a:t>  </a:t>
            </a:r>
            <a:r>
              <a:rPr lang="ru-RU" sz="3200" dirty="0" err="1" smtClean="0"/>
              <a:t>жинди-жиндир</a:t>
            </a:r>
            <a:r>
              <a:rPr lang="ru-RU" sz="3200" dirty="0" smtClean="0"/>
              <a:t> </a:t>
            </a:r>
            <a:r>
              <a:rPr lang="ru-RU" sz="3200" dirty="0" err="1" smtClean="0"/>
              <a:t>предложениялъулъ</a:t>
            </a:r>
            <a:r>
              <a:rPr lang="ru-RU" sz="3200" dirty="0" smtClean="0"/>
              <a:t> прилагательное  </a:t>
            </a:r>
            <a:r>
              <a:rPr lang="ru-RU" sz="3200" dirty="0" err="1" smtClean="0"/>
              <a:t>батила</a:t>
            </a:r>
            <a:r>
              <a:rPr lang="ru-RU" sz="3200" dirty="0" smtClean="0"/>
              <a:t>, </a:t>
            </a:r>
            <a:r>
              <a:rPr lang="ru-RU" sz="3200" dirty="0" err="1" smtClean="0"/>
              <a:t>ва</a:t>
            </a:r>
            <a:r>
              <a:rPr lang="ru-RU" sz="3200" dirty="0" smtClean="0"/>
              <a:t> </a:t>
            </a:r>
            <a:r>
              <a:rPr lang="ru-RU" sz="3200" dirty="0" err="1" smtClean="0"/>
              <a:t>гъоркь</a:t>
            </a:r>
            <a:r>
              <a:rPr lang="ru-RU" sz="3200" dirty="0" smtClean="0"/>
              <a:t> х1учч ц</a:t>
            </a:r>
            <a:r>
              <a:rPr lang="en-US" sz="3200" dirty="0" smtClean="0"/>
              <a:t>I</a:t>
            </a:r>
            <a:r>
              <a:rPr lang="ru-RU" sz="3200" dirty="0" smtClean="0"/>
              <a:t>ала.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«</a:t>
            </a:r>
            <a:r>
              <a:rPr lang="ru-RU" sz="4800" b="1" dirty="0" err="1" smtClean="0">
                <a:solidFill>
                  <a:srgbClr val="FF0000"/>
                </a:solidFill>
              </a:rPr>
              <a:t>Капитаназул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къец</a:t>
            </a:r>
            <a:r>
              <a:rPr lang="ru-RU" sz="4800" b="1" dirty="0" smtClean="0">
                <a:solidFill>
                  <a:srgbClr val="FF0000"/>
                </a:solidFill>
              </a:rPr>
              <a:t>»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02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348880"/>
            <a:ext cx="4175319" cy="3447288"/>
          </a:xfrm>
        </p:spPr>
        <p:txBody>
          <a:bodyPr>
            <a:normAutofit/>
          </a:bodyPr>
          <a:lstStyle/>
          <a:p>
            <a:r>
              <a:rPr lang="ru-RU" sz="3600" i="1" dirty="0" smtClean="0"/>
              <a:t> </a:t>
            </a:r>
            <a:r>
              <a:rPr lang="ru-RU" sz="3600" i="1" dirty="0" err="1"/>
              <a:t>Н</a:t>
            </a:r>
            <a:r>
              <a:rPr lang="ru-RU" sz="3600" i="1" dirty="0" err="1" smtClean="0"/>
              <a:t>илъер</a:t>
            </a:r>
            <a:r>
              <a:rPr lang="ru-RU" sz="3600" i="1" dirty="0" smtClean="0"/>
              <a:t> т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абиг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ат</a:t>
            </a:r>
            <a:r>
              <a:rPr lang="ru-RU" sz="3600" i="1" dirty="0" smtClean="0"/>
              <a:t> ц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акъ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берцинаб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буго</a:t>
            </a:r>
            <a:r>
              <a:rPr lang="ru-RU" sz="3600" i="1" dirty="0" smtClean="0"/>
              <a:t>.</a:t>
            </a:r>
            <a:endParaRPr lang="ru-RU" sz="3600" i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4008" y="2348880"/>
            <a:ext cx="4175320" cy="3447288"/>
          </a:xfrm>
        </p:spPr>
        <p:txBody>
          <a:bodyPr>
            <a:normAutofit/>
          </a:bodyPr>
          <a:lstStyle/>
          <a:p>
            <a:r>
              <a:rPr lang="ru-RU" sz="3600" i="1" dirty="0" err="1" smtClean="0"/>
              <a:t>Эбелалъ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данде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гьаруна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ракъварал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гъот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ол</a:t>
            </a:r>
            <a:r>
              <a:rPr lang="ru-RU" sz="3600" i="1" dirty="0" smtClean="0"/>
              <a:t> г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аркьалаби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481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16832"/>
            <a:ext cx="740833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 smtClean="0"/>
          </a:p>
          <a:p>
            <a:r>
              <a:rPr lang="ru-RU" sz="3200" dirty="0" err="1" smtClean="0"/>
              <a:t>Цо</a:t>
            </a:r>
            <a:r>
              <a:rPr lang="ru-RU" sz="3200" dirty="0" smtClean="0"/>
              <a:t> </a:t>
            </a:r>
            <a:r>
              <a:rPr lang="ru-RU" sz="3200" dirty="0" err="1" smtClean="0"/>
              <a:t>абидал</a:t>
            </a:r>
            <a:r>
              <a:rPr lang="ru-RU" sz="3200" dirty="0" smtClean="0"/>
              <a:t> </a:t>
            </a:r>
            <a:r>
              <a:rPr lang="ru-RU" sz="3200" dirty="0" err="1" smtClean="0"/>
              <a:t>эхеде</a:t>
            </a:r>
            <a:r>
              <a:rPr lang="ru-RU" sz="3200" dirty="0" smtClean="0"/>
              <a:t> ,</a:t>
            </a:r>
            <a:r>
              <a:rPr lang="ru-RU" sz="3200" dirty="0" err="1" smtClean="0"/>
              <a:t>рорхе</a:t>
            </a:r>
            <a:r>
              <a:rPr lang="ru-RU" sz="3200" dirty="0" smtClean="0"/>
              <a:t> </a:t>
            </a:r>
            <a:r>
              <a:rPr lang="ru-RU" sz="3200" dirty="0" err="1" smtClean="0"/>
              <a:t>кверал</a:t>
            </a:r>
            <a:r>
              <a:rPr lang="ru-RU" sz="3200" dirty="0" smtClean="0"/>
              <a:t> </a:t>
            </a:r>
            <a:r>
              <a:rPr lang="ru-RU" sz="3200" dirty="0" err="1" smtClean="0"/>
              <a:t>киназго</a:t>
            </a:r>
            <a:r>
              <a:rPr lang="ru-RU" sz="3200" dirty="0" smtClean="0"/>
              <a:t>. Ай </a:t>
            </a:r>
            <a:r>
              <a:rPr lang="ru-RU" sz="3200" dirty="0" err="1" smtClean="0"/>
              <a:t>лазат</a:t>
            </a:r>
            <a:r>
              <a:rPr lang="ru-RU" sz="3200" dirty="0" smtClean="0"/>
              <a:t> ! </a:t>
            </a:r>
            <a:r>
              <a:rPr lang="ru-RU" sz="3200" dirty="0" err="1" smtClean="0"/>
              <a:t>Вай</a:t>
            </a:r>
            <a:r>
              <a:rPr lang="ru-RU" sz="3200" dirty="0" smtClean="0"/>
              <a:t> </a:t>
            </a:r>
            <a:r>
              <a:rPr lang="ru-RU" sz="3200" dirty="0" err="1" smtClean="0"/>
              <a:t>лазат</a:t>
            </a:r>
            <a:r>
              <a:rPr lang="ru-RU" sz="3200" dirty="0" smtClean="0"/>
              <a:t>! </a:t>
            </a:r>
            <a:r>
              <a:rPr lang="ru-RU" sz="3200" dirty="0" err="1" smtClean="0"/>
              <a:t>Гьай</a:t>
            </a:r>
            <a:r>
              <a:rPr lang="ru-RU" sz="3200" dirty="0" smtClean="0"/>
              <a:t> </a:t>
            </a:r>
            <a:r>
              <a:rPr lang="ru-RU" sz="3200" dirty="0" err="1" smtClean="0"/>
              <a:t>лазат</a:t>
            </a:r>
            <a:r>
              <a:rPr lang="ru-RU" sz="3200" dirty="0" smtClean="0"/>
              <a:t>! </a:t>
            </a:r>
            <a:r>
              <a:rPr lang="ru-RU" sz="3200" dirty="0" err="1" smtClean="0"/>
              <a:t>Свак</a:t>
            </a:r>
            <a:r>
              <a:rPr lang="ru-RU" sz="3200" dirty="0" smtClean="0"/>
              <a:t> </a:t>
            </a:r>
            <a:r>
              <a:rPr lang="ru-RU" sz="3200" dirty="0" err="1" smtClean="0"/>
              <a:t>чучила</a:t>
            </a:r>
            <a:r>
              <a:rPr lang="ru-RU" sz="3200" dirty="0" smtClean="0"/>
              <a:t> ,</a:t>
            </a:r>
            <a:r>
              <a:rPr lang="ru-RU" sz="3200" dirty="0" err="1" smtClean="0"/>
              <a:t>черх</a:t>
            </a:r>
            <a:r>
              <a:rPr lang="ru-RU" sz="3200" dirty="0" smtClean="0"/>
              <a:t> бит1ила,чундул г1адин </a:t>
            </a:r>
            <a:r>
              <a:rPr lang="ru-RU" sz="3200" dirty="0" err="1" smtClean="0"/>
              <a:t>сах</a:t>
            </a:r>
            <a:r>
              <a:rPr lang="ru-RU" sz="3200" dirty="0" smtClean="0"/>
              <a:t> рук1ине!   Ай </a:t>
            </a:r>
            <a:r>
              <a:rPr lang="ru-RU" sz="3200" dirty="0" err="1" smtClean="0"/>
              <a:t>лазат</a:t>
            </a:r>
            <a:r>
              <a:rPr lang="ru-RU" sz="3200" dirty="0" smtClean="0"/>
              <a:t> ! </a:t>
            </a:r>
            <a:r>
              <a:rPr lang="ru-RU" sz="3200" dirty="0" err="1" smtClean="0"/>
              <a:t>Вай</a:t>
            </a:r>
            <a:r>
              <a:rPr lang="ru-RU" sz="3200" dirty="0" smtClean="0"/>
              <a:t> </a:t>
            </a:r>
            <a:r>
              <a:rPr lang="ru-RU" sz="3200" dirty="0" err="1" smtClean="0"/>
              <a:t>лазат</a:t>
            </a:r>
            <a:r>
              <a:rPr lang="ru-RU" sz="3200" dirty="0" smtClean="0"/>
              <a:t> !</a:t>
            </a:r>
            <a:r>
              <a:rPr lang="ru-RU" sz="3200" dirty="0" err="1" smtClean="0"/>
              <a:t>Гьай</a:t>
            </a:r>
            <a:r>
              <a:rPr lang="ru-RU" sz="3200" dirty="0" smtClean="0"/>
              <a:t> </a:t>
            </a:r>
            <a:r>
              <a:rPr lang="ru-RU" sz="3200" dirty="0" err="1" smtClean="0"/>
              <a:t>лазат</a:t>
            </a:r>
            <a:r>
              <a:rPr lang="ru-RU" sz="3200" dirty="0" smtClean="0"/>
              <a:t> !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333" y="332656"/>
            <a:ext cx="8229600" cy="1252728"/>
          </a:xfrm>
        </p:spPr>
        <p:txBody>
          <a:bodyPr>
            <a:normAutofit/>
          </a:bodyPr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Физминутка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45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420888"/>
            <a:ext cx="8640959" cy="3450696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ru-RU" sz="3200" dirty="0" err="1" smtClean="0"/>
              <a:t>Бицанк</a:t>
            </a:r>
            <a:r>
              <a:rPr lang="en-US" sz="3200" dirty="0" smtClean="0"/>
              <a:t>I</a:t>
            </a:r>
            <a:r>
              <a:rPr lang="ru-RU" sz="3200" dirty="0" smtClean="0"/>
              <a:t>о ч</a:t>
            </a:r>
            <a:r>
              <a:rPr lang="en-US" sz="3200" dirty="0" smtClean="0"/>
              <a:t>I</a:t>
            </a:r>
            <a:r>
              <a:rPr lang="ru-RU" sz="3200" dirty="0" err="1" smtClean="0"/>
              <a:t>вай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</a:t>
            </a:r>
            <a:r>
              <a:rPr lang="ru-RU" sz="3200" dirty="0" err="1" smtClean="0"/>
              <a:t>кинаб</a:t>
            </a:r>
            <a:r>
              <a:rPr lang="ru-RU" sz="3200" dirty="0" smtClean="0"/>
              <a:t> </a:t>
            </a:r>
            <a:r>
              <a:rPr lang="ru-RU" sz="3200" dirty="0" err="1" smtClean="0"/>
              <a:t>каламалъул</a:t>
            </a:r>
            <a:r>
              <a:rPr lang="ru-RU" sz="3200" dirty="0" smtClean="0"/>
              <a:t> бут</a:t>
            </a:r>
            <a:r>
              <a:rPr lang="en-US" sz="3200" dirty="0" smtClean="0"/>
              <a:t>I</a:t>
            </a:r>
            <a:r>
              <a:rPr lang="ru-RU" sz="3200" dirty="0" err="1" smtClean="0"/>
              <a:t>аяли</a:t>
            </a:r>
            <a:r>
              <a:rPr lang="ru-RU" sz="3200" dirty="0" smtClean="0"/>
              <a:t> </a:t>
            </a:r>
            <a:r>
              <a:rPr lang="ru-RU" sz="3200" dirty="0" err="1" smtClean="0"/>
              <a:t>бице</a:t>
            </a:r>
            <a:r>
              <a:rPr lang="ru-RU" sz="3200" dirty="0" smtClean="0"/>
              <a:t>: (</a:t>
            </a:r>
            <a:r>
              <a:rPr lang="ru-RU" sz="3200" dirty="0" err="1" smtClean="0"/>
              <a:t>щибаб</a:t>
            </a:r>
            <a:r>
              <a:rPr lang="ru-RU" sz="3200" dirty="0" smtClean="0"/>
              <a:t> бит</a:t>
            </a:r>
            <a:r>
              <a:rPr lang="en-US" sz="3200" dirty="0" smtClean="0"/>
              <a:t>I</a:t>
            </a:r>
            <a:r>
              <a:rPr lang="ru-RU" sz="3200" dirty="0" smtClean="0"/>
              <a:t>араб </a:t>
            </a:r>
            <a:r>
              <a:rPr lang="ru-RU" sz="3200" dirty="0" err="1" smtClean="0"/>
              <a:t>жавабалъухъ</a:t>
            </a:r>
            <a:r>
              <a:rPr lang="ru-RU" sz="3200" dirty="0" smtClean="0"/>
              <a:t> </a:t>
            </a:r>
            <a:r>
              <a:rPr lang="ru-RU" sz="3200" dirty="0" err="1" smtClean="0"/>
              <a:t>цо-цо</a:t>
            </a:r>
            <a:r>
              <a:rPr lang="ru-RU" sz="3200" dirty="0" smtClean="0"/>
              <a:t> жетон).</a:t>
            </a:r>
          </a:p>
          <a:p>
            <a:pPr marL="0" indent="0">
              <a:lnSpc>
                <a:spcPct val="170000"/>
              </a:lnSpc>
              <a:buNone/>
            </a:pPr>
            <a:endParaRPr lang="ru-RU" sz="3200" dirty="0"/>
          </a:p>
          <a:p>
            <a:pPr marL="0" indent="0">
              <a:lnSpc>
                <a:spcPct val="170000"/>
              </a:lnSpc>
              <a:buNone/>
            </a:pPr>
            <a:r>
              <a:rPr lang="ru-RU" sz="3200" dirty="0" smtClean="0"/>
              <a:t>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« </a:t>
            </a:r>
            <a:r>
              <a:rPr lang="ru-RU" sz="4800" dirty="0" err="1" smtClean="0">
                <a:solidFill>
                  <a:srgbClr val="FF0000"/>
                </a:solidFill>
              </a:rPr>
              <a:t>Бицанк</a:t>
            </a:r>
            <a:r>
              <a:rPr lang="en-US" sz="4800" dirty="0" smtClean="0">
                <a:solidFill>
                  <a:srgbClr val="FF0000"/>
                </a:solidFill>
              </a:rPr>
              <a:t>I</a:t>
            </a:r>
            <a:r>
              <a:rPr lang="ru-RU" sz="4800" dirty="0" smtClean="0">
                <a:solidFill>
                  <a:srgbClr val="FF0000"/>
                </a:solidFill>
              </a:rPr>
              <a:t>о ч</a:t>
            </a:r>
            <a:r>
              <a:rPr lang="en-US" sz="4800" dirty="0" smtClean="0">
                <a:solidFill>
                  <a:srgbClr val="FF0000"/>
                </a:solidFill>
              </a:rPr>
              <a:t>I</a:t>
            </a:r>
            <a:r>
              <a:rPr lang="ru-RU" sz="4800" dirty="0" err="1" smtClean="0">
                <a:solidFill>
                  <a:srgbClr val="FF0000"/>
                </a:solidFill>
              </a:rPr>
              <a:t>вай</a:t>
            </a:r>
            <a:r>
              <a:rPr lang="ru-RU" sz="4800" dirty="0" smtClean="0">
                <a:solidFill>
                  <a:srgbClr val="FF0000"/>
                </a:solidFill>
              </a:rPr>
              <a:t>»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8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568952" cy="3450696"/>
          </a:xfrm>
        </p:spPr>
        <p:txBody>
          <a:bodyPr>
            <a:normAutofit/>
          </a:bodyPr>
          <a:lstStyle/>
          <a:p>
            <a:r>
              <a:rPr lang="ru-RU" sz="3600" dirty="0" err="1"/>
              <a:t>Гъваридаб</a:t>
            </a:r>
            <a:r>
              <a:rPr lang="ru-RU" sz="3600" dirty="0"/>
              <a:t> </a:t>
            </a:r>
            <a:r>
              <a:rPr lang="ru-RU" sz="3600" dirty="0" err="1"/>
              <a:t>гвандиниб</a:t>
            </a:r>
            <a:r>
              <a:rPr lang="ru-RU" sz="3600" dirty="0"/>
              <a:t> </a:t>
            </a:r>
            <a:r>
              <a:rPr lang="ru-RU" sz="3600" dirty="0" smtClean="0"/>
              <a:t>г</a:t>
            </a:r>
            <a:r>
              <a:rPr lang="en-US" sz="3600" dirty="0"/>
              <a:t>I</a:t>
            </a:r>
            <a:r>
              <a:rPr lang="ru-RU" sz="3600" dirty="0" err="1" smtClean="0"/>
              <a:t>акъилаб</a:t>
            </a:r>
            <a:r>
              <a:rPr lang="ru-RU" sz="3600" dirty="0" smtClean="0"/>
              <a:t> бет</a:t>
            </a:r>
            <a:r>
              <a:rPr lang="en-US" sz="3600" dirty="0" smtClean="0"/>
              <a:t>I</a:t>
            </a:r>
            <a:r>
              <a:rPr lang="ru-RU" sz="3600" dirty="0" smtClean="0"/>
              <a:t>ер.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1234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2800" dirty="0" smtClean="0"/>
              <a:t>- </a:t>
            </a:r>
            <a:r>
              <a:rPr lang="ru-RU" sz="2800" dirty="0" err="1" smtClean="0"/>
              <a:t>каламалъул</a:t>
            </a:r>
            <a:r>
              <a:rPr lang="ru-RU" sz="2800" dirty="0" smtClean="0"/>
              <a:t> бут</a:t>
            </a:r>
            <a:r>
              <a:rPr lang="en-US" sz="2800" dirty="0"/>
              <a:t>I</a:t>
            </a:r>
            <a:r>
              <a:rPr lang="ru-RU" sz="2800" dirty="0" err="1" smtClean="0"/>
              <a:t>абазул</a:t>
            </a:r>
            <a:r>
              <a:rPr lang="ru-RU" sz="2800" dirty="0" smtClean="0"/>
              <a:t> </a:t>
            </a:r>
            <a:r>
              <a:rPr lang="ru-RU" sz="2800" dirty="0" err="1" smtClean="0"/>
              <a:t>лъималазда</a:t>
            </a:r>
            <a:r>
              <a:rPr lang="ru-RU" sz="2800" dirty="0" smtClean="0"/>
              <a:t> </a:t>
            </a:r>
            <a:r>
              <a:rPr lang="ru-RU" sz="2800" dirty="0" err="1" smtClean="0"/>
              <a:t>лъараб</a:t>
            </a:r>
            <a:r>
              <a:rPr lang="ru-RU" sz="2800" dirty="0" smtClean="0"/>
              <a:t> </a:t>
            </a:r>
            <a:r>
              <a:rPr lang="ru-RU" sz="2800" dirty="0" err="1" smtClean="0"/>
              <a:t>щула</a:t>
            </a:r>
            <a:r>
              <a:rPr lang="ru-RU" sz="2800" dirty="0" smtClean="0"/>
              <a:t> </a:t>
            </a:r>
            <a:r>
              <a:rPr lang="ru-RU" sz="2800" dirty="0" err="1" smtClean="0"/>
              <a:t>гьаби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-</a:t>
            </a:r>
            <a:r>
              <a:rPr lang="ru-RU" sz="2800" dirty="0" err="1" smtClean="0"/>
              <a:t>лъималазул</a:t>
            </a:r>
            <a:r>
              <a:rPr lang="ru-RU" sz="2800" dirty="0" smtClean="0"/>
              <a:t> к</a:t>
            </a:r>
            <a:r>
              <a:rPr lang="en-US" sz="2800" dirty="0" smtClean="0"/>
              <a:t>I</a:t>
            </a:r>
            <a:r>
              <a:rPr lang="ru-RU" sz="2800" dirty="0" err="1" smtClean="0"/>
              <a:t>алзул</a:t>
            </a:r>
            <a:r>
              <a:rPr lang="ru-RU" sz="2800" dirty="0" smtClean="0"/>
              <a:t> калам </a:t>
            </a:r>
            <a:r>
              <a:rPr lang="ru-RU" sz="2800" dirty="0" err="1" smtClean="0"/>
              <a:t>цебет</a:t>
            </a:r>
            <a:r>
              <a:rPr lang="en-US" sz="2800" dirty="0" smtClean="0"/>
              <a:t>I</a:t>
            </a:r>
            <a:r>
              <a:rPr lang="ru-RU" sz="2800" dirty="0" err="1" smtClean="0"/>
              <a:t>езаби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-авар </a:t>
            </a:r>
            <a:r>
              <a:rPr lang="ru-RU" sz="2800" dirty="0" err="1" smtClean="0"/>
              <a:t>мац</a:t>
            </a:r>
            <a:r>
              <a:rPr lang="en-US" sz="2800" dirty="0" smtClean="0"/>
              <a:t>I</a:t>
            </a:r>
            <a:r>
              <a:rPr lang="ru-RU" sz="2800" dirty="0" err="1" smtClean="0"/>
              <a:t>алде</a:t>
            </a:r>
            <a:r>
              <a:rPr lang="ru-RU" sz="2800" dirty="0" smtClean="0"/>
              <a:t> </a:t>
            </a:r>
            <a:r>
              <a:rPr lang="ru-RU" sz="2800" dirty="0" err="1" smtClean="0"/>
              <a:t>рокьи</a:t>
            </a:r>
            <a:r>
              <a:rPr lang="ru-RU" sz="2800" dirty="0" smtClean="0"/>
              <a:t> ц</a:t>
            </a:r>
            <a:r>
              <a:rPr lang="en-US" sz="2800" dirty="0" smtClean="0"/>
              <a:t>I</a:t>
            </a:r>
            <a:r>
              <a:rPr lang="ru-RU" sz="2800" dirty="0" err="1" smtClean="0"/>
              <a:t>ик</a:t>
            </a:r>
            <a:r>
              <a:rPr lang="en-US" sz="2800" dirty="0" smtClean="0"/>
              <a:t>I</a:t>
            </a:r>
            <a:r>
              <a:rPr lang="ru-RU" sz="2800" dirty="0" smtClean="0"/>
              <a:t>к</a:t>
            </a:r>
            <a:r>
              <a:rPr lang="en-US" sz="2800" dirty="0" smtClean="0"/>
              <a:t>I</a:t>
            </a:r>
            <a:r>
              <a:rPr lang="ru-RU" sz="2800" dirty="0" err="1" smtClean="0"/>
              <a:t>инаби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-</a:t>
            </a:r>
            <a:r>
              <a:rPr lang="ru-RU" sz="2800" dirty="0" err="1" smtClean="0"/>
              <a:t>цоцалъ</a:t>
            </a:r>
            <a:r>
              <a:rPr lang="ru-RU" sz="2800" dirty="0" smtClean="0"/>
              <a:t> </a:t>
            </a:r>
            <a:r>
              <a:rPr lang="ru-RU" sz="2800" dirty="0" err="1" smtClean="0"/>
              <a:t>рекъон</a:t>
            </a:r>
            <a:r>
              <a:rPr lang="ru-RU" sz="2800" dirty="0" smtClean="0"/>
              <a:t> х</a:t>
            </a:r>
            <a:r>
              <a:rPr lang="en-US" sz="2800" dirty="0" smtClean="0"/>
              <a:t>I</a:t>
            </a:r>
            <a:r>
              <a:rPr lang="ru-RU" sz="2800" dirty="0" err="1" smtClean="0"/>
              <a:t>алт</a:t>
            </a:r>
            <a:r>
              <a:rPr lang="en-US" sz="2800" dirty="0" smtClean="0"/>
              <a:t>I</a:t>
            </a:r>
            <a:r>
              <a:rPr lang="ru-RU" sz="2800" dirty="0" err="1" smtClean="0"/>
              <a:t>изе</a:t>
            </a:r>
            <a:r>
              <a:rPr lang="ru-RU" sz="2800" dirty="0" smtClean="0"/>
              <a:t> </a:t>
            </a:r>
            <a:r>
              <a:rPr lang="ru-RU" sz="2800" dirty="0" err="1" smtClean="0"/>
              <a:t>куцай</a:t>
            </a:r>
            <a:r>
              <a:rPr lang="ru-RU" sz="2800" dirty="0" smtClean="0"/>
              <a:t>, </a:t>
            </a:r>
            <a:r>
              <a:rPr lang="ru-RU" sz="2800" dirty="0" err="1" smtClean="0"/>
              <a:t>гьудуллъи</a:t>
            </a:r>
            <a:r>
              <a:rPr lang="ru-RU" sz="2800" dirty="0" smtClean="0"/>
              <a:t> </a:t>
            </a:r>
            <a:r>
              <a:rPr lang="ru-RU" sz="2800" dirty="0" err="1" smtClean="0"/>
              <a:t>щула</a:t>
            </a:r>
            <a:r>
              <a:rPr lang="ru-RU" sz="2800" dirty="0" smtClean="0"/>
              <a:t> </a:t>
            </a:r>
            <a:r>
              <a:rPr lang="ru-RU" sz="2800" dirty="0" err="1" smtClean="0"/>
              <a:t>гьаби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-</a:t>
            </a:r>
            <a:r>
              <a:rPr lang="ru-RU" sz="2800" dirty="0" err="1" smtClean="0"/>
              <a:t>лъималазул</a:t>
            </a:r>
            <a:r>
              <a:rPr lang="ru-RU" sz="2800" dirty="0" smtClean="0"/>
              <a:t> творчество </a:t>
            </a:r>
            <a:r>
              <a:rPr lang="ru-RU" sz="2800" dirty="0" err="1" smtClean="0"/>
              <a:t>цебет</a:t>
            </a:r>
            <a:r>
              <a:rPr lang="en-US" sz="2800" dirty="0" smtClean="0"/>
              <a:t>I</a:t>
            </a:r>
            <a:r>
              <a:rPr lang="ru-RU" sz="2800" dirty="0" smtClean="0"/>
              <a:t>ей</a:t>
            </a:r>
            <a:r>
              <a:rPr lang="en-US" sz="2800" dirty="0"/>
              <a:t>.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Дарсил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мурад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ва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масъалаби</a:t>
            </a:r>
            <a:r>
              <a:rPr lang="ru-RU" sz="4800" b="1" dirty="0" smtClean="0">
                <a:solidFill>
                  <a:srgbClr val="FF0000"/>
                </a:solidFill>
              </a:rPr>
              <a:t>: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8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620688"/>
            <a:ext cx="7408333" cy="3450696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/>
              <a:t>Рак</a:t>
            </a:r>
            <a:r>
              <a:rPr lang="en-US" sz="5400" b="1" i="1" dirty="0" smtClean="0"/>
              <a:t>I</a:t>
            </a:r>
            <a:endParaRPr lang="ru-RU" sz="5400" b="1" i="1" dirty="0" smtClean="0"/>
          </a:p>
          <a:p>
            <a:pPr algn="ctr"/>
            <a:endParaRPr lang="ru-RU" sz="5400" b="1" i="1" dirty="0" smtClean="0"/>
          </a:p>
          <a:p>
            <a:pPr algn="ctr"/>
            <a:endParaRPr lang="ru-RU" sz="5400" b="1" i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20888"/>
            <a:ext cx="3905974" cy="3455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384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34506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 err="1"/>
              <a:t>Сордо</a:t>
            </a:r>
            <a:r>
              <a:rPr lang="ru-RU" sz="3600" dirty="0"/>
              <a:t> </a:t>
            </a:r>
            <a:r>
              <a:rPr lang="ru-RU" sz="3600" dirty="0" err="1"/>
              <a:t>гьалъул</a:t>
            </a:r>
            <a:r>
              <a:rPr lang="ru-RU" sz="3600" dirty="0"/>
              <a:t> </a:t>
            </a:r>
            <a:r>
              <a:rPr lang="ru-RU" sz="3600" dirty="0" err="1"/>
              <a:t>къо</a:t>
            </a:r>
            <a:r>
              <a:rPr lang="ru-RU" sz="3600" dirty="0"/>
              <a:t> буго; </a:t>
            </a:r>
            <a:r>
              <a:rPr lang="ru-RU" sz="3600" dirty="0" err="1"/>
              <a:t>къо</a:t>
            </a:r>
            <a:r>
              <a:rPr lang="ru-RU" sz="3600" dirty="0"/>
              <a:t> </a:t>
            </a:r>
            <a:r>
              <a:rPr lang="ru-RU" sz="3600" dirty="0" err="1"/>
              <a:t>гьалъул</a:t>
            </a:r>
            <a:r>
              <a:rPr lang="ru-RU" sz="3600" dirty="0"/>
              <a:t> </a:t>
            </a:r>
            <a:r>
              <a:rPr lang="ru-RU" sz="3600" dirty="0" err="1"/>
              <a:t>сордо</a:t>
            </a:r>
            <a:r>
              <a:rPr lang="ru-RU" sz="3600" dirty="0"/>
              <a:t> буго; </a:t>
            </a:r>
            <a:r>
              <a:rPr lang="ru-RU" sz="3600" dirty="0" err="1"/>
              <a:t>беццабилан</a:t>
            </a:r>
            <a:r>
              <a:rPr lang="ru-RU" sz="3600" dirty="0"/>
              <a:t> </a:t>
            </a:r>
            <a:r>
              <a:rPr lang="ru-RU" sz="3600" dirty="0" err="1"/>
              <a:t>жиб</a:t>
            </a:r>
            <a:r>
              <a:rPr lang="ru-RU" sz="3600" dirty="0"/>
              <a:t> </a:t>
            </a:r>
            <a:r>
              <a:rPr lang="ru-RU" sz="3600" dirty="0" err="1"/>
              <a:t>толеб</a:t>
            </a:r>
            <a:r>
              <a:rPr lang="ru-RU" sz="3600" dirty="0"/>
              <a:t>, </a:t>
            </a:r>
            <a:r>
              <a:rPr lang="ru-RU" sz="3600" dirty="0" err="1"/>
              <a:t>сардил</a:t>
            </a:r>
            <a:r>
              <a:rPr lang="ru-RU" sz="3600" dirty="0"/>
              <a:t> </a:t>
            </a:r>
            <a:r>
              <a:rPr lang="ru-RU" sz="3600" dirty="0" err="1"/>
              <a:t>чанахъан</a:t>
            </a:r>
            <a:r>
              <a:rPr lang="ru-RU" sz="3600" dirty="0"/>
              <a:t> </a:t>
            </a:r>
            <a:r>
              <a:rPr lang="ru-RU" sz="3600" dirty="0" smtClean="0"/>
              <a:t>буго.</a:t>
            </a:r>
            <a:endParaRPr lang="ru-RU" sz="3600" dirty="0"/>
          </a:p>
          <a:p>
            <a:pPr>
              <a:lnSpc>
                <a:spcPct val="150000"/>
              </a:lnSpc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6903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908720"/>
            <a:ext cx="7408333" cy="3450696"/>
          </a:xfrm>
        </p:spPr>
        <p:txBody>
          <a:bodyPr>
            <a:normAutofit/>
          </a:bodyPr>
          <a:lstStyle/>
          <a:p>
            <a:pPr algn="ctr"/>
            <a:r>
              <a:rPr lang="ru-RU" sz="6000" b="1" i="1" dirty="0" err="1" smtClean="0"/>
              <a:t>Руз</a:t>
            </a:r>
            <a:endParaRPr lang="ru-RU" sz="6000" b="1" i="1" dirty="0" smtClean="0"/>
          </a:p>
          <a:p>
            <a:pPr algn="ctr"/>
            <a:endParaRPr lang="ru-RU" sz="6000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64904"/>
            <a:ext cx="5773892" cy="3581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880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412776"/>
            <a:ext cx="8280920" cy="34506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400" dirty="0" err="1"/>
              <a:t>Авлахъалда</a:t>
            </a:r>
            <a:r>
              <a:rPr lang="ru-RU" sz="4400" dirty="0"/>
              <a:t> </a:t>
            </a:r>
            <a:r>
              <a:rPr lang="ru-RU" sz="4400" dirty="0" err="1" smtClean="0"/>
              <a:t>рет</a:t>
            </a:r>
            <a:r>
              <a:rPr lang="en-US" sz="4400" dirty="0" smtClean="0"/>
              <a:t>I</a:t>
            </a:r>
            <a:r>
              <a:rPr lang="ru-RU" sz="4400" dirty="0" smtClean="0"/>
              <a:t>араб </a:t>
            </a:r>
            <a:r>
              <a:rPr lang="ru-RU" sz="4400" dirty="0" err="1" smtClean="0"/>
              <a:t>хъах</a:t>
            </a:r>
            <a:r>
              <a:rPr lang="en-US" sz="4400" dirty="0"/>
              <a:t>I</a:t>
            </a:r>
            <a:r>
              <a:rPr lang="ru-RU" sz="4400" dirty="0" err="1" smtClean="0"/>
              <a:t>аб</a:t>
            </a:r>
            <a:r>
              <a:rPr lang="ru-RU" sz="4400" dirty="0" smtClean="0"/>
              <a:t> </a:t>
            </a:r>
            <a:r>
              <a:rPr lang="ru-RU" sz="4400" dirty="0" err="1" smtClean="0"/>
              <a:t>буртина</a:t>
            </a:r>
            <a:r>
              <a:rPr lang="ru-RU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495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980728"/>
            <a:ext cx="7408333" cy="3450696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/>
              <a:t>Г</a:t>
            </a:r>
            <a:r>
              <a:rPr lang="en-US" sz="5400" b="1" i="1" dirty="0" err="1"/>
              <a:t>I</a:t>
            </a:r>
            <a:r>
              <a:rPr lang="ru-RU" sz="5400" b="1" i="1" dirty="0" smtClean="0"/>
              <a:t>азу</a:t>
            </a:r>
          </a:p>
          <a:p>
            <a:endParaRPr lang="ru-RU" sz="5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2492920"/>
            <a:ext cx="5040559" cy="3714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71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34506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 smtClean="0"/>
              <a:t>Ах</a:t>
            </a:r>
            <a:r>
              <a:rPr lang="en-US" sz="3600" dirty="0" smtClean="0"/>
              <a:t>I</a:t>
            </a:r>
            <a:r>
              <a:rPr lang="ru-RU" sz="3600" dirty="0" err="1" smtClean="0"/>
              <a:t>долареб</a:t>
            </a:r>
            <a:r>
              <a:rPr lang="ru-RU" sz="3600" dirty="0"/>
              <a:t>, </a:t>
            </a:r>
            <a:r>
              <a:rPr lang="ru-RU" sz="3600" dirty="0" smtClean="0"/>
              <a:t>х</a:t>
            </a:r>
            <a:r>
              <a:rPr lang="en-US" sz="3600" dirty="0" smtClean="0"/>
              <a:t>I</a:t>
            </a:r>
            <a:r>
              <a:rPr lang="ru-RU" sz="3600" dirty="0" err="1" smtClean="0"/>
              <a:t>анч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олареб</a:t>
            </a:r>
            <a:r>
              <a:rPr lang="ru-RU" sz="3600" dirty="0" smtClean="0"/>
              <a:t> - </a:t>
            </a:r>
            <a:r>
              <a:rPr lang="ru-RU" sz="3600" dirty="0" err="1"/>
              <a:t>жаниве</a:t>
            </a:r>
            <a:r>
              <a:rPr lang="ru-RU" sz="3600" dirty="0"/>
              <a:t> </a:t>
            </a:r>
            <a:r>
              <a:rPr lang="ru-RU" sz="3600" dirty="0" err="1"/>
              <a:t>чи</a:t>
            </a:r>
            <a:r>
              <a:rPr lang="ru-RU" sz="3600" dirty="0"/>
              <a:t> </a:t>
            </a:r>
            <a:r>
              <a:rPr lang="ru-RU" sz="3600" dirty="0" err="1"/>
              <a:t>виччалареб</a:t>
            </a:r>
            <a:r>
              <a:rPr lang="ru-RU" sz="3600" dirty="0"/>
              <a:t> </a:t>
            </a:r>
            <a:r>
              <a:rPr lang="ru-RU" sz="3600" dirty="0" smtClean="0"/>
              <a:t>.</a:t>
            </a:r>
            <a:endParaRPr lang="ru-RU" sz="3600" dirty="0"/>
          </a:p>
          <a:p>
            <a:pPr>
              <a:lnSpc>
                <a:spcPct val="150000"/>
              </a:lnSpc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488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692696"/>
            <a:ext cx="7408333" cy="3450696"/>
          </a:xfrm>
        </p:spPr>
        <p:txBody>
          <a:bodyPr/>
          <a:lstStyle/>
          <a:p>
            <a:pPr algn="ctr"/>
            <a:r>
              <a:rPr lang="ru-RU" sz="4000" b="1" i="1" dirty="0" err="1" smtClean="0"/>
              <a:t>Рахай</a:t>
            </a:r>
            <a:endParaRPr lang="ru-RU" sz="4000" b="1" i="1" dirty="0" smtClean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16121"/>
            <a:ext cx="3888432" cy="3499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783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708920"/>
            <a:ext cx="7408333" cy="3450696"/>
          </a:xfrm>
        </p:spPr>
        <p:txBody>
          <a:bodyPr>
            <a:normAutofit/>
          </a:bodyPr>
          <a:lstStyle/>
          <a:p>
            <a:r>
              <a:rPr lang="ru-RU" sz="3200" dirty="0" err="1"/>
              <a:t>Берал</a:t>
            </a:r>
            <a:r>
              <a:rPr lang="ru-RU" sz="3200" dirty="0"/>
              <a:t> </a:t>
            </a:r>
            <a:r>
              <a:rPr lang="ru-RU" sz="3200" dirty="0" err="1" smtClean="0"/>
              <a:t>гьеч</a:t>
            </a:r>
            <a:r>
              <a:rPr lang="en-US" sz="3200" dirty="0" smtClean="0"/>
              <a:t>I</a:t>
            </a:r>
            <a:r>
              <a:rPr lang="ru-RU" sz="3200" dirty="0" smtClean="0"/>
              <a:t>еб</a:t>
            </a:r>
            <a:r>
              <a:rPr lang="ru-RU" sz="3200" dirty="0"/>
              <a:t>, </a:t>
            </a:r>
            <a:r>
              <a:rPr lang="ru-RU" sz="3200" dirty="0" err="1"/>
              <a:t>бихьизе</a:t>
            </a:r>
            <a:r>
              <a:rPr lang="ru-RU" sz="3200" dirty="0"/>
              <a:t> </a:t>
            </a:r>
            <a:r>
              <a:rPr lang="ru-RU" sz="3200" dirty="0" err="1"/>
              <a:t>кумек</a:t>
            </a:r>
            <a:r>
              <a:rPr lang="ru-RU" sz="3200" dirty="0"/>
              <a:t> </a:t>
            </a:r>
            <a:r>
              <a:rPr lang="ru-RU" sz="3200" dirty="0" err="1"/>
              <a:t>гьабулеб</a:t>
            </a:r>
            <a:r>
              <a:rPr lang="ru-RU" sz="3200" dirty="0"/>
              <a:t> </a:t>
            </a:r>
            <a:r>
              <a:rPr lang="ru-RU" sz="3200" dirty="0" err="1" smtClean="0"/>
              <a:t>жо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4187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980728"/>
            <a:ext cx="7408333" cy="3450696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/>
              <a:t>Ц</a:t>
            </a:r>
            <a:r>
              <a:rPr lang="en-US" sz="4800" b="1" i="1" dirty="0" smtClean="0"/>
              <a:t>I</a:t>
            </a:r>
            <a:r>
              <a:rPr lang="ru-RU" sz="4800" b="1" i="1" dirty="0" err="1" smtClean="0"/>
              <a:t>ороберал</a:t>
            </a:r>
            <a:endParaRPr lang="ru-RU" sz="4800" b="1" i="1" dirty="0" smtClean="0"/>
          </a:p>
          <a:p>
            <a:pPr algn="ctr"/>
            <a:endParaRPr lang="ru-RU" sz="4800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927" y="2608300"/>
            <a:ext cx="4641353" cy="2980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551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772816"/>
            <a:ext cx="7408333" cy="34506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 err="1"/>
              <a:t>Билълъун</a:t>
            </a:r>
            <a:r>
              <a:rPr lang="ru-RU" sz="3600" dirty="0"/>
              <a:t> </a:t>
            </a:r>
            <a:r>
              <a:rPr lang="ru-RU" sz="3600" dirty="0" err="1"/>
              <a:t>свакалареб</a:t>
            </a:r>
            <a:r>
              <a:rPr lang="ru-RU" sz="3600" dirty="0"/>
              <a:t>, </a:t>
            </a:r>
            <a:r>
              <a:rPr lang="ru-RU" sz="3600" dirty="0" err="1"/>
              <a:t>щваралъуб</a:t>
            </a:r>
            <a:r>
              <a:rPr lang="ru-RU" sz="3600" dirty="0"/>
              <a:t> </a:t>
            </a:r>
            <a:r>
              <a:rPr lang="ru-RU" sz="3600" dirty="0" err="1" smtClean="0"/>
              <a:t>лъалхъунареб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4540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</a:t>
            </a:r>
            <a:r>
              <a:rPr lang="en-US" sz="3200" dirty="0" smtClean="0"/>
              <a:t>I</a:t>
            </a:r>
            <a:r>
              <a:rPr lang="ru-RU" sz="3200" dirty="0" err="1" smtClean="0"/>
              <a:t>адкъаязул</a:t>
            </a:r>
            <a:r>
              <a:rPr lang="ru-RU" sz="3200" dirty="0" smtClean="0"/>
              <a:t> </a:t>
            </a:r>
            <a:r>
              <a:rPr lang="ru-RU" sz="3200" dirty="0" err="1" smtClean="0"/>
              <a:t>карточкаби</a:t>
            </a:r>
            <a:r>
              <a:rPr lang="ru-RU" sz="3200" dirty="0" smtClean="0"/>
              <a:t>, </a:t>
            </a:r>
            <a:r>
              <a:rPr lang="ru-RU" sz="3200" dirty="0" err="1" smtClean="0"/>
              <a:t>эмблемаби</a:t>
            </a:r>
            <a:r>
              <a:rPr lang="ru-RU" sz="3200" dirty="0" smtClean="0"/>
              <a:t>, </a:t>
            </a:r>
            <a:r>
              <a:rPr lang="ru-RU" sz="3200" dirty="0" err="1" smtClean="0"/>
              <a:t>жетонал</a:t>
            </a:r>
            <a:r>
              <a:rPr lang="ru-RU" sz="3200" dirty="0" smtClean="0"/>
              <a:t>, </a:t>
            </a:r>
            <a:r>
              <a:rPr lang="ru-RU" sz="3200" dirty="0" err="1" smtClean="0"/>
              <a:t>бергьаразе</a:t>
            </a:r>
            <a:r>
              <a:rPr lang="ru-RU" sz="3200" dirty="0" smtClean="0"/>
              <a:t> </a:t>
            </a:r>
            <a:r>
              <a:rPr lang="ru-RU" sz="3200" dirty="0" err="1" smtClean="0"/>
              <a:t>шапакъатал</a:t>
            </a:r>
            <a:r>
              <a:rPr lang="ru-RU" sz="3200" dirty="0" smtClean="0"/>
              <a:t>,  СЛАЙДАЛ.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Дарсил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алатал</a:t>
            </a:r>
            <a:r>
              <a:rPr lang="ru-RU" sz="4800" b="1" dirty="0">
                <a:solidFill>
                  <a:srgbClr val="FF00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2486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548680"/>
            <a:ext cx="7408333" cy="3450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i="1" dirty="0" smtClean="0"/>
              <a:t>Саг</a:t>
            </a:r>
            <a:r>
              <a:rPr lang="en-US" sz="4000" b="1" i="1" dirty="0" smtClean="0"/>
              <a:t>I</a:t>
            </a:r>
            <a:r>
              <a:rPr lang="ru-RU" sz="4000" b="1" i="1" dirty="0" err="1" smtClean="0"/>
              <a:t>ат</a:t>
            </a:r>
            <a:endParaRPr lang="ru-RU" sz="4000" b="1" i="1" dirty="0" smtClean="0"/>
          </a:p>
          <a:p>
            <a:pPr algn="ctr"/>
            <a:endParaRPr lang="ru-RU" sz="4000" b="1" i="1" dirty="0" smtClean="0"/>
          </a:p>
          <a:p>
            <a:pPr algn="ctr"/>
            <a:endParaRPr lang="ru-RU" sz="4000" b="1" i="1" dirty="0" smtClean="0"/>
          </a:p>
          <a:p>
            <a:endParaRPr lang="ru-RU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2276872"/>
            <a:ext cx="4695130" cy="3868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25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00808"/>
            <a:ext cx="7848872" cy="44644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400" dirty="0" smtClean="0"/>
              <a:t>     </a:t>
            </a:r>
            <a:r>
              <a:rPr lang="ru-RU" sz="3400" dirty="0" err="1" smtClean="0"/>
              <a:t>Гьаб</a:t>
            </a:r>
            <a:r>
              <a:rPr lang="ru-RU" sz="3400" dirty="0" smtClean="0"/>
              <a:t> </a:t>
            </a:r>
            <a:r>
              <a:rPr lang="ru-RU" sz="3400" dirty="0" err="1" smtClean="0"/>
              <a:t>хадусеб</a:t>
            </a:r>
            <a:r>
              <a:rPr lang="ru-RU" sz="3400" dirty="0" smtClean="0"/>
              <a:t> </a:t>
            </a:r>
            <a:r>
              <a:rPr lang="ru-RU" sz="3400" dirty="0" err="1" smtClean="0"/>
              <a:t>къецалда</a:t>
            </a:r>
            <a:r>
              <a:rPr lang="ru-RU" sz="3400" dirty="0" smtClean="0"/>
              <a:t> </a:t>
            </a:r>
            <a:r>
              <a:rPr lang="ru-RU" sz="3400" dirty="0" err="1" smtClean="0"/>
              <a:t>нужеда</a:t>
            </a:r>
            <a:r>
              <a:rPr lang="ru-RU" sz="3400" dirty="0" smtClean="0"/>
              <a:t> </a:t>
            </a:r>
            <a:r>
              <a:rPr lang="ru-RU" sz="3400" dirty="0" err="1" smtClean="0"/>
              <a:t>лъазе</a:t>
            </a:r>
            <a:r>
              <a:rPr lang="ru-RU" sz="3400" dirty="0" smtClean="0"/>
              <a:t> </a:t>
            </a:r>
            <a:r>
              <a:rPr lang="ru-RU" sz="3400" dirty="0" err="1" smtClean="0"/>
              <a:t>ккола</a:t>
            </a:r>
            <a:r>
              <a:rPr lang="ru-RU" sz="3400" dirty="0" smtClean="0"/>
              <a:t> маг</a:t>
            </a:r>
            <a:r>
              <a:rPr lang="en-US" sz="3400" dirty="0" smtClean="0"/>
              <a:t>I</a:t>
            </a:r>
            <a:r>
              <a:rPr lang="ru-RU" sz="3400" dirty="0" err="1" smtClean="0"/>
              <a:t>наялъул</a:t>
            </a:r>
            <a:r>
              <a:rPr lang="ru-RU" sz="3400" dirty="0" smtClean="0"/>
              <a:t> </a:t>
            </a:r>
            <a:r>
              <a:rPr lang="ru-RU" sz="3400" dirty="0" err="1" smtClean="0"/>
              <a:t>рахъалъ</a:t>
            </a:r>
            <a:r>
              <a:rPr lang="ru-RU" sz="3400" dirty="0" smtClean="0"/>
              <a:t> г</a:t>
            </a:r>
            <a:r>
              <a:rPr lang="en-US" sz="3400" dirty="0" smtClean="0"/>
              <a:t>I</a:t>
            </a:r>
            <a:r>
              <a:rPr lang="ru-RU" sz="3400" dirty="0" err="1" smtClean="0"/>
              <a:t>агарал</a:t>
            </a:r>
            <a:r>
              <a:rPr lang="ru-RU" sz="3400" dirty="0" smtClean="0"/>
              <a:t> </a:t>
            </a:r>
            <a:r>
              <a:rPr lang="ru-RU" sz="3400" dirty="0" err="1" smtClean="0"/>
              <a:t>прилагательноял</a:t>
            </a:r>
            <a:r>
              <a:rPr lang="ru-RU" sz="3400" dirty="0" smtClean="0"/>
              <a:t> </a:t>
            </a:r>
            <a:r>
              <a:rPr lang="ru-RU" sz="3400" dirty="0"/>
              <a:t> </a:t>
            </a:r>
            <a:r>
              <a:rPr lang="ru-RU" sz="3400" dirty="0" smtClean="0"/>
              <a:t>- 1 </a:t>
            </a:r>
            <a:r>
              <a:rPr lang="ru-RU" sz="3400" dirty="0" err="1" smtClean="0"/>
              <a:t>себ</a:t>
            </a:r>
            <a:r>
              <a:rPr lang="ru-RU" sz="3400" dirty="0" smtClean="0"/>
              <a:t> </a:t>
            </a:r>
            <a:r>
              <a:rPr lang="ru-RU" sz="3400" dirty="0" err="1" smtClean="0"/>
              <a:t>къокъа</a:t>
            </a:r>
            <a:endParaRPr lang="ru-RU" sz="3400" dirty="0" smtClean="0"/>
          </a:p>
          <a:p>
            <a:pPr marL="0" indent="0">
              <a:buNone/>
            </a:pPr>
            <a:endParaRPr lang="ru-RU" sz="3400" dirty="0" smtClean="0"/>
          </a:p>
          <a:p>
            <a:pPr marL="0" indent="0">
              <a:buNone/>
            </a:pPr>
            <a:r>
              <a:rPr lang="ru-RU" sz="3400" i="1" dirty="0" err="1"/>
              <a:t>Квачараб</a:t>
            </a:r>
            <a:r>
              <a:rPr lang="ru-RU" sz="3400" i="1" dirty="0"/>
              <a:t> </a:t>
            </a:r>
            <a:r>
              <a:rPr lang="ru-RU" sz="3400" i="1" dirty="0" err="1"/>
              <a:t>къо</a:t>
            </a:r>
            <a:r>
              <a:rPr lang="ru-RU" sz="3400" i="1" dirty="0"/>
              <a:t> </a:t>
            </a:r>
            <a:r>
              <a:rPr lang="ru-RU" sz="3400" i="1" dirty="0" smtClean="0"/>
              <a:t>–</a:t>
            </a:r>
          </a:p>
          <a:p>
            <a:pPr marL="0" indent="0">
              <a:buNone/>
            </a:pPr>
            <a:r>
              <a:rPr lang="ru-RU" sz="3400" i="1" dirty="0" err="1" smtClean="0"/>
              <a:t>Берцинай</a:t>
            </a:r>
            <a:r>
              <a:rPr lang="ru-RU" sz="3400" i="1" dirty="0" smtClean="0"/>
              <a:t> </a:t>
            </a:r>
            <a:r>
              <a:rPr lang="ru-RU" sz="3400" i="1" dirty="0"/>
              <a:t>яс </a:t>
            </a:r>
            <a:r>
              <a:rPr lang="ru-RU" sz="3400" i="1" dirty="0" smtClean="0"/>
              <a:t>–</a:t>
            </a:r>
          </a:p>
          <a:p>
            <a:pPr marL="0" indent="0">
              <a:buNone/>
            </a:pPr>
            <a:r>
              <a:rPr lang="ru-RU" sz="3400" i="1" dirty="0" smtClean="0"/>
              <a:t>Ц</a:t>
            </a:r>
            <a:r>
              <a:rPr lang="en-US" sz="3400" i="1" dirty="0" smtClean="0"/>
              <a:t>I</a:t>
            </a:r>
            <a:r>
              <a:rPr lang="ru-RU" sz="3400" i="1" dirty="0" err="1" smtClean="0"/>
              <a:t>одорав</a:t>
            </a:r>
            <a:r>
              <a:rPr lang="ru-RU" sz="3400" i="1" dirty="0" smtClean="0"/>
              <a:t> </a:t>
            </a:r>
            <a:r>
              <a:rPr lang="ru-RU" sz="3400" i="1" dirty="0"/>
              <a:t>вас </a:t>
            </a:r>
            <a:r>
              <a:rPr lang="ru-RU" sz="3400" i="1" dirty="0" smtClean="0"/>
              <a:t>–</a:t>
            </a:r>
          </a:p>
          <a:p>
            <a:pPr marL="0" indent="0">
              <a:buNone/>
            </a:pPr>
            <a:r>
              <a:rPr lang="ru-RU" sz="3400" i="1" dirty="0" err="1" smtClean="0"/>
              <a:t>Гьалагаб</a:t>
            </a:r>
            <a:r>
              <a:rPr lang="ru-RU" sz="3400" i="1" dirty="0" smtClean="0"/>
              <a:t> г</a:t>
            </a:r>
            <a:r>
              <a:rPr lang="en-US" sz="3400" i="1" dirty="0" smtClean="0"/>
              <a:t>I</a:t>
            </a:r>
            <a:r>
              <a:rPr lang="ru-RU" sz="3400" i="1" dirty="0" smtClean="0"/>
              <a:t>ор –</a:t>
            </a:r>
          </a:p>
          <a:p>
            <a:pPr marL="0" indent="0">
              <a:buNone/>
            </a:pPr>
            <a:r>
              <a:rPr lang="ru-RU" sz="3400" i="1" dirty="0" smtClean="0"/>
              <a:t>К</a:t>
            </a:r>
            <a:r>
              <a:rPr lang="en-US" sz="3400" i="1" dirty="0" smtClean="0"/>
              <a:t>I</a:t>
            </a:r>
            <a:r>
              <a:rPr lang="ru-RU" sz="3400" i="1" dirty="0" err="1" smtClean="0"/>
              <a:t>удияб</a:t>
            </a:r>
            <a:r>
              <a:rPr lang="ru-RU" sz="3400" i="1" dirty="0" smtClean="0"/>
              <a:t> </a:t>
            </a:r>
            <a:r>
              <a:rPr lang="ru-RU" sz="3400" i="1" dirty="0" err="1" smtClean="0"/>
              <a:t>мег</a:t>
            </a:r>
            <a:r>
              <a:rPr lang="en-US" sz="3400" i="1" dirty="0" smtClean="0"/>
              <a:t>I</a:t>
            </a:r>
            <a:r>
              <a:rPr lang="ru-RU" sz="3400" i="1" dirty="0" smtClean="0"/>
              <a:t>ер </a:t>
            </a:r>
            <a:r>
              <a:rPr lang="ru-RU" sz="3400" i="1" dirty="0"/>
              <a:t>–  </a:t>
            </a:r>
          </a:p>
          <a:p>
            <a:pPr marL="0" indent="0">
              <a:buNone/>
            </a:pPr>
            <a:endParaRPr lang="ru-RU" sz="3400" dirty="0" smtClean="0"/>
          </a:p>
          <a:p>
            <a:pPr marL="0" indent="0">
              <a:buNone/>
            </a:pPr>
            <a:endParaRPr lang="ru-RU" sz="3400" dirty="0" smtClean="0"/>
          </a:p>
          <a:p>
            <a:pPr marL="0" indent="0">
              <a:buNone/>
            </a:pPr>
            <a:endParaRPr lang="ru-RU" sz="34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Карточкабигун</a:t>
            </a:r>
            <a:r>
              <a:rPr lang="ru-RU" sz="4800" b="1" dirty="0" smtClean="0">
                <a:solidFill>
                  <a:srgbClr val="FF0000"/>
                </a:solidFill>
              </a:rPr>
              <a:t> х</a:t>
            </a:r>
            <a:r>
              <a:rPr lang="en-US" sz="4800" b="1" dirty="0" smtClean="0">
                <a:solidFill>
                  <a:srgbClr val="FF0000"/>
                </a:solidFill>
              </a:rPr>
              <a:t>I</a:t>
            </a:r>
            <a:r>
              <a:rPr lang="ru-RU" sz="4800" b="1" dirty="0" err="1" smtClean="0">
                <a:solidFill>
                  <a:srgbClr val="FF0000"/>
                </a:solidFill>
              </a:rPr>
              <a:t>алт!и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97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352928" cy="3450696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Квачараб</a:t>
            </a:r>
            <a:r>
              <a:rPr lang="ru-RU" sz="3600" dirty="0" smtClean="0"/>
              <a:t> </a:t>
            </a:r>
            <a:r>
              <a:rPr lang="ru-RU" sz="3600" dirty="0" err="1" smtClean="0"/>
              <a:t>къо</a:t>
            </a:r>
            <a:r>
              <a:rPr lang="ru-RU" sz="3600" dirty="0" smtClean="0"/>
              <a:t> –  ц</a:t>
            </a:r>
            <a:r>
              <a:rPr lang="en-US" sz="3600" dirty="0" smtClean="0"/>
              <a:t>I</a:t>
            </a:r>
            <a:r>
              <a:rPr lang="ru-RU" sz="3600" dirty="0" err="1" smtClean="0"/>
              <a:t>орораб</a:t>
            </a:r>
            <a:r>
              <a:rPr lang="ru-RU" sz="3600" dirty="0" smtClean="0"/>
              <a:t> </a:t>
            </a:r>
            <a:r>
              <a:rPr lang="ru-RU" sz="3600" dirty="0" err="1" smtClean="0"/>
              <a:t>къо</a:t>
            </a:r>
            <a:endParaRPr lang="ru-RU" sz="3600" dirty="0" smtClean="0"/>
          </a:p>
          <a:p>
            <a:r>
              <a:rPr lang="ru-RU" sz="3600" dirty="0" err="1" smtClean="0"/>
              <a:t>Берцинай</a:t>
            </a:r>
            <a:r>
              <a:rPr lang="ru-RU" sz="3600" dirty="0" smtClean="0"/>
              <a:t> яс –  </a:t>
            </a:r>
            <a:r>
              <a:rPr lang="ru-RU" sz="3600" dirty="0" err="1" smtClean="0"/>
              <a:t>гьайбатай</a:t>
            </a:r>
            <a:r>
              <a:rPr lang="ru-RU" sz="3600" dirty="0" smtClean="0"/>
              <a:t> яс</a:t>
            </a:r>
          </a:p>
          <a:p>
            <a:r>
              <a:rPr lang="ru-RU" sz="3600" dirty="0" smtClean="0"/>
              <a:t>Ц</a:t>
            </a:r>
            <a:r>
              <a:rPr lang="en-US" sz="3600" dirty="0" smtClean="0"/>
              <a:t>I</a:t>
            </a:r>
            <a:r>
              <a:rPr lang="ru-RU" sz="3600" dirty="0" err="1" smtClean="0"/>
              <a:t>одорав</a:t>
            </a:r>
            <a:r>
              <a:rPr lang="ru-RU" sz="3600" dirty="0" smtClean="0"/>
              <a:t> вас –  г</a:t>
            </a:r>
            <a:r>
              <a:rPr lang="en-US" sz="3600" dirty="0" smtClean="0"/>
              <a:t>I</a:t>
            </a:r>
            <a:r>
              <a:rPr lang="ru-RU" sz="3600" dirty="0" err="1" smtClean="0"/>
              <a:t>акъилав</a:t>
            </a:r>
            <a:r>
              <a:rPr lang="ru-RU" sz="3600" dirty="0" smtClean="0"/>
              <a:t> вас</a:t>
            </a:r>
          </a:p>
          <a:p>
            <a:r>
              <a:rPr lang="ru-RU" sz="3600" dirty="0" err="1" smtClean="0"/>
              <a:t>Гьалагаб</a:t>
            </a:r>
            <a:r>
              <a:rPr lang="ru-RU" sz="3600" dirty="0" smtClean="0"/>
              <a:t> г</a:t>
            </a:r>
            <a:r>
              <a:rPr lang="en-US" sz="3600" dirty="0" smtClean="0"/>
              <a:t>I</a:t>
            </a:r>
            <a:r>
              <a:rPr lang="ru-RU" sz="3600" dirty="0" smtClean="0"/>
              <a:t>ор –  </a:t>
            </a:r>
            <a:r>
              <a:rPr lang="ru-RU" sz="3600" dirty="0" err="1" smtClean="0"/>
              <a:t>хехаб</a:t>
            </a:r>
            <a:r>
              <a:rPr lang="ru-RU" sz="3600" dirty="0" smtClean="0"/>
              <a:t> г</a:t>
            </a:r>
            <a:r>
              <a:rPr lang="en-US" sz="3600" dirty="0" smtClean="0"/>
              <a:t>I</a:t>
            </a:r>
            <a:r>
              <a:rPr lang="ru-RU" sz="3600" dirty="0" smtClean="0"/>
              <a:t>ор</a:t>
            </a:r>
          </a:p>
          <a:p>
            <a:r>
              <a:rPr lang="ru-RU" sz="3600" dirty="0" smtClean="0"/>
              <a:t>К</a:t>
            </a:r>
            <a:r>
              <a:rPr lang="en-US" sz="3600" dirty="0" smtClean="0"/>
              <a:t>I</a:t>
            </a:r>
            <a:r>
              <a:rPr lang="ru-RU" sz="3600" dirty="0" err="1" smtClean="0"/>
              <a:t>удияб</a:t>
            </a:r>
            <a:r>
              <a:rPr lang="ru-RU" sz="3600" dirty="0" smtClean="0"/>
              <a:t> </a:t>
            </a:r>
            <a:r>
              <a:rPr lang="ru-RU" sz="3600" dirty="0" err="1" smtClean="0"/>
              <a:t>мег</a:t>
            </a:r>
            <a:r>
              <a:rPr lang="en-US" sz="3600" dirty="0" smtClean="0"/>
              <a:t>I</a:t>
            </a:r>
            <a:r>
              <a:rPr lang="ru-RU" sz="3600" dirty="0" smtClean="0"/>
              <a:t>ер –  </a:t>
            </a:r>
            <a:r>
              <a:rPr lang="ru-RU" sz="3600" dirty="0" err="1" smtClean="0"/>
              <a:t>борхатаб</a:t>
            </a:r>
            <a:r>
              <a:rPr lang="ru-RU" sz="3600" dirty="0" smtClean="0"/>
              <a:t> </a:t>
            </a:r>
            <a:r>
              <a:rPr lang="ru-RU" sz="3600" dirty="0" err="1" smtClean="0"/>
              <a:t>мег</a:t>
            </a:r>
            <a:r>
              <a:rPr lang="en-US" sz="3600" dirty="0" smtClean="0"/>
              <a:t>I</a:t>
            </a:r>
            <a:r>
              <a:rPr lang="ru-RU" sz="3600" dirty="0" smtClean="0"/>
              <a:t>ер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5175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76672"/>
            <a:ext cx="8352928" cy="44253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   Маг</a:t>
            </a:r>
            <a:r>
              <a:rPr lang="en-US" sz="3600" dirty="0" smtClean="0"/>
              <a:t>I</a:t>
            </a:r>
            <a:r>
              <a:rPr lang="ru-RU" sz="3600" dirty="0" err="1" smtClean="0"/>
              <a:t>наялъул</a:t>
            </a:r>
            <a:r>
              <a:rPr lang="ru-RU" sz="3600" dirty="0" smtClean="0"/>
              <a:t> </a:t>
            </a:r>
            <a:r>
              <a:rPr lang="ru-RU" sz="3600" dirty="0" err="1"/>
              <a:t>рахъалъ</a:t>
            </a:r>
            <a:r>
              <a:rPr lang="ru-RU" sz="3600" dirty="0"/>
              <a:t> </a:t>
            </a:r>
            <a:r>
              <a:rPr lang="ru-RU" sz="3600" dirty="0" smtClean="0"/>
              <a:t>г</a:t>
            </a:r>
            <a:r>
              <a:rPr lang="en-US" sz="3600" dirty="0" smtClean="0"/>
              <a:t>I</a:t>
            </a:r>
            <a:r>
              <a:rPr lang="ru-RU" sz="3600" dirty="0" err="1" smtClean="0"/>
              <a:t>аксалда</a:t>
            </a:r>
            <a:r>
              <a:rPr lang="ru-RU" sz="3600" dirty="0" smtClean="0"/>
              <a:t> </a:t>
            </a:r>
            <a:r>
              <a:rPr lang="ru-RU" sz="3600" dirty="0" err="1"/>
              <a:t>кколел</a:t>
            </a:r>
            <a:r>
              <a:rPr lang="ru-RU" sz="3600" dirty="0"/>
              <a:t> </a:t>
            </a:r>
            <a:r>
              <a:rPr lang="ru-RU" sz="3600" dirty="0" err="1"/>
              <a:t>прилагательноял</a:t>
            </a:r>
            <a:r>
              <a:rPr lang="ru-RU" sz="3600" dirty="0"/>
              <a:t> </a:t>
            </a:r>
            <a:r>
              <a:rPr lang="ru-RU" sz="3600" dirty="0" smtClean="0"/>
              <a:t> </a:t>
            </a:r>
            <a:r>
              <a:rPr lang="ru-RU" sz="3600" dirty="0" err="1" smtClean="0"/>
              <a:t>рате</a:t>
            </a:r>
            <a:r>
              <a:rPr lang="en-US" sz="3600" dirty="0" smtClean="0"/>
              <a:t> </a:t>
            </a:r>
            <a:r>
              <a:rPr lang="ru-RU" sz="3600" dirty="0" smtClean="0"/>
              <a:t>– </a:t>
            </a:r>
            <a:r>
              <a:rPr lang="ru-RU" sz="3600" dirty="0"/>
              <a:t>2 </a:t>
            </a:r>
            <a:r>
              <a:rPr lang="ru-RU" sz="3600" dirty="0" err="1"/>
              <a:t>леб</a:t>
            </a:r>
            <a:r>
              <a:rPr lang="ru-RU" sz="3600" dirty="0"/>
              <a:t> </a:t>
            </a:r>
            <a:r>
              <a:rPr lang="ru-RU" sz="3600" dirty="0" err="1"/>
              <a:t>къокъа</a:t>
            </a:r>
            <a:endParaRPr lang="ru-RU" sz="3600" dirty="0"/>
          </a:p>
          <a:p>
            <a:endParaRPr lang="ru-RU" sz="3600" dirty="0"/>
          </a:p>
          <a:p>
            <a:r>
              <a:rPr lang="ru-RU" sz="3600" i="1" dirty="0" err="1" smtClean="0"/>
              <a:t>Бец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аб</a:t>
            </a:r>
            <a:r>
              <a:rPr lang="ru-RU" sz="3600" i="1" dirty="0" smtClean="0"/>
              <a:t> </a:t>
            </a:r>
            <a:r>
              <a:rPr lang="ru-RU" sz="3600" i="1" dirty="0" err="1"/>
              <a:t>рукъ</a:t>
            </a:r>
            <a:r>
              <a:rPr lang="ru-RU" sz="3600" i="1" dirty="0"/>
              <a:t> </a:t>
            </a:r>
            <a:r>
              <a:rPr lang="ru-RU" sz="3600" i="1" dirty="0" smtClean="0"/>
              <a:t>–</a:t>
            </a:r>
          </a:p>
          <a:p>
            <a:r>
              <a:rPr lang="ru-RU" sz="3600" i="1" dirty="0" err="1" smtClean="0"/>
              <a:t>Сахаватав</a:t>
            </a:r>
            <a:r>
              <a:rPr lang="ru-RU" sz="3600" i="1" dirty="0" smtClean="0"/>
              <a:t> </a:t>
            </a:r>
            <a:r>
              <a:rPr lang="ru-RU" sz="3600" i="1" dirty="0" err="1"/>
              <a:t>чи</a:t>
            </a:r>
            <a:r>
              <a:rPr lang="ru-RU" sz="3600" i="1" dirty="0"/>
              <a:t> </a:t>
            </a:r>
            <a:r>
              <a:rPr lang="ru-RU" sz="3600" i="1" dirty="0" smtClean="0"/>
              <a:t>–</a:t>
            </a:r>
          </a:p>
          <a:p>
            <a:r>
              <a:rPr lang="ru-RU" sz="3600" i="1" dirty="0" smtClean="0"/>
              <a:t>Ч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ег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ераб</a:t>
            </a:r>
            <a:r>
              <a:rPr lang="ru-RU" sz="3600" i="1" dirty="0" smtClean="0"/>
              <a:t> </a:t>
            </a:r>
            <a:r>
              <a:rPr lang="ru-RU" sz="3600" i="1" dirty="0"/>
              <a:t>гурде </a:t>
            </a:r>
            <a:r>
              <a:rPr lang="ru-RU" sz="3600" i="1" dirty="0" smtClean="0"/>
              <a:t>–</a:t>
            </a:r>
          </a:p>
          <a:p>
            <a:r>
              <a:rPr lang="ru-RU" sz="3600" i="1" dirty="0" err="1" smtClean="0"/>
              <a:t>Бицатаб</a:t>
            </a:r>
            <a:r>
              <a:rPr lang="ru-RU" sz="3600" i="1" dirty="0" smtClean="0"/>
              <a:t> г</a:t>
            </a:r>
            <a:r>
              <a:rPr lang="en-US" sz="3600" i="1" dirty="0" smtClean="0"/>
              <a:t>I</a:t>
            </a:r>
            <a:r>
              <a:rPr lang="ru-RU" sz="3600" i="1" dirty="0" smtClean="0"/>
              <a:t>азу –</a:t>
            </a:r>
          </a:p>
          <a:p>
            <a:r>
              <a:rPr lang="ru-RU" sz="3600" i="1" dirty="0" smtClean="0"/>
              <a:t>Х</a:t>
            </a:r>
            <a:r>
              <a:rPr lang="en-US" sz="3600" i="1" dirty="0" smtClean="0"/>
              <a:t>I</a:t>
            </a:r>
            <a:r>
              <a:rPr lang="ru-RU" sz="3600" i="1" dirty="0" err="1" smtClean="0"/>
              <a:t>еренаб</a:t>
            </a:r>
            <a:r>
              <a:rPr lang="ru-RU" sz="3600" i="1" dirty="0" smtClean="0"/>
              <a:t> </a:t>
            </a:r>
            <a:r>
              <a:rPr lang="ru-RU" sz="3600" i="1" dirty="0"/>
              <a:t>рас – </a:t>
            </a:r>
          </a:p>
        </p:txBody>
      </p:sp>
    </p:spTree>
    <p:extLst>
      <p:ext uri="{BB962C8B-B14F-4D97-AF65-F5344CB8AC3E}">
        <p14:creationId xmlns:p14="http://schemas.microsoft.com/office/powerpoint/2010/main" val="152026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628800"/>
            <a:ext cx="7408333" cy="3450696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Бец</a:t>
            </a:r>
            <a:r>
              <a:rPr lang="en-US" sz="3600" dirty="0" smtClean="0"/>
              <a:t>I</a:t>
            </a:r>
            <a:r>
              <a:rPr lang="ru-RU" sz="3600" dirty="0" err="1" smtClean="0"/>
              <a:t>аб</a:t>
            </a:r>
            <a:r>
              <a:rPr lang="ru-RU" sz="3600" dirty="0" smtClean="0"/>
              <a:t> </a:t>
            </a:r>
            <a:r>
              <a:rPr lang="ru-RU" sz="3600" dirty="0" err="1" smtClean="0"/>
              <a:t>рукъ</a:t>
            </a:r>
            <a:r>
              <a:rPr lang="ru-RU" sz="3600" dirty="0" smtClean="0"/>
              <a:t> – </a:t>
            </a:r>
            <a:r>
              <a:rPr lang="ru-RU" sz="3600" dirty="0" err="1" smtClean="0"/>
              <a:t>гвангъараб</a:t>
            </a:r>
            <a:r>
              <a:rPr lang="ru-RU" sz="3600" dirty="0" smtClean="0"/>
              <a:t> </a:t>
            </a:r>
            <a:r>
              <a:rPr lang="ru-RU" sz="3600" dirty="0" err="1" smtClean="0"/>
              <a:t>рукъ</a:t>
            </a:r>
            <a:endParaRPr lang="ru-RU" sz="3600" dirty="0" smtClean="0"/>
          </a:p>
          <a:p>
            <a:r>
              <a:rPr lang="ru-RU" sz="3600" dirty="0" err="1" smtClean="0"/>
              <a:t>Сахаватав</a:t>
            </a:r>
            <a:r>
              <a:rPr lang="ru-RU" sz="3600" dirty="0" smtClean="0"/>
              <a:t> </a:t>
            </a:r>
            <a:r>
              <a:rPr lang="ru-RU" sz="3600" dirty="0" err="1" smtClean="0"/>
              <a:t>чи</a:t>
            </a:r>
            <a:r>
              <a:rPr lang="ru-RU" sz="3600" dirty="0" smtClean="0"/>
              <a:t> – </a:t>
            </a:r>
            <a:r>
              <a:rPr lang="ru-RU" sz="3600" dirty="0" err="1" smtClean="0"/>
              <a:t>къарумав</a:t>
            </a:r>
            <a:r>
              <a:rPr lang="ru-RU" sz="3600" dirty="0" smtClean="0"/>
              <a:t> </a:t>
            </a:r>
            <a:r>
              <a:rPr lang="ru-RU" sz="3600" dirty="0" err="1" smtClean="0"/>
              <a:t>чи</a:t>
            </a:r>
            <a:endParaRPr lang="ru-RU" sz="3600" dirty="0" smtClean="0"/>
          </a:p>
          <a:p>
            <a:r>
              <a:rPr lang="ru-RU" sz="3600" dirty="0" smtClean="0"/>
              <a:t>Ч</a:t>
            </a:r>
            <a:r>
              <a:rPr lang="en-US" sz="3600" dirty="0" smtClean="0"/>
              <a:t>I</a:t>
            </a:r>
            <a:r>
              <a:rPr lang="ru-RU" sz="3600" dirty="0" err="1" smtClean="0"/>
              <a:t>ег</a:t>
            </a:r>
            <a:r>
              <a:rPr lang="en-US" sz="3600" dirty="0" smtClean="0"/>
              <a:t>I</a:t>
            </a:r>
            <a:r>
              <a:rPr lang="ru-RU" sz="3600" dirty="0" err="1" smtClean="0"/>
              <a:t>ераб</a:t>
            </a:r>
            <a:r>
              <a:rPr lang="ru-RU" sz="3600" dirty="0" smtClean="0"/>
              <a:t> гурде – </a:t>
            </a:r>
            <a:r>
              <a:rPr lang="ru-RU" sz="3600" dirty="0" err="1" smtClean="0"/>
              <a:t>хъах</a:t>
            </a:r>
            <a:r>
              <a:rPr lang="en-US" sz="3600" dirty="0"/>
              <a:t>I</a:t>
            </a:r>
            <a:r>
              <a:rPr lang="ru-RU" sz="3600" dirty="0" err="1" smtClean="0"/>
              <a:t>аб</a:t>
            </a:r>
            <a:r>
              <a:rPr lang="ru-RU" sz="3600" dirty="0" smtClean="0"/>
              <a:t> гурде</a:t>
            </a:r>
          </a:p>
          <a:p>
            <a:r>
              <a:rPr lang="ru-RU" sz="3600" dirty="0" err="1" smtClean="0"/>
              <a:t>Бицатаб</a:t>
            </a:r>
            <a:r>
              <a:rPr lang="ru-RU" sz="3600" dirty="0" smtClean="0"/>
              <a:t> г</a:t>
            </a:r>
            <a:r>
              <a:rPr lang="en-US" sz="3600" dirty="0" smtClean="0"/>
              <a:t>I</a:t>
            </a:r>
            <a:r>
              <a:rPr lang="ru-RU" sz="3600" dirty="0" smtClean="0"/>
              <a:t>азу – т</a:t>
            </a:r>
            <a:r>
              <a:rPr lang="en-US" sz="3600" dirty="0" smtClean="0"/>
              <a:t>I</a:t>
            </a:r>
            <a:r>
              <a:rPr lang="ru-RU" sz="3600" dirty="0" err="1" smtClean="0"/>
              <a:t>еренаб</a:t>
            </a:r>
            <a:r>
              <a:rPr lang="ru-RU" sz="3600" dirty="0" smtClean="0"/>
              <a:t> г</a:t>
            </a:r>
            <a:r>
              <a:rPr lang="en-US" sz="3600" dirty="0" smtClean="0"/>
              <a:t>I</a:t>
            </a:r>
            <a:r>
              <a:rPr lang="ru-RU" sz="3600" dirty="0" smtClean="0"/>
              <a:t>азу</a:t>
            </a:r>
          </a:p>
          <a:p>
            <a:r>
              <a:rPr lang="ru-RU" sz="3600" dirty="0" smtClean="0"/>
              <a:t>х</a:t>
            </a:r>
            <a:r>
              <a:rPr lang="en-US" sz="3600" dirty="0" smtClean="0"/>
              <a:t>I</a:t>
            </a:r>
            <a:r>
              <a:rPr lang="ru-RU" sz="3600" dirty="0" err="1" smtClean="0"/>
              <a:t>еренаб</a:t>
            </a:r>
            <a:r>
              <a:rPr lang="ru-RU" sz="3600" dirty="0" smtClean="0"/>
              <a:t> рас – </a:t>
            </a:r>
            <a:r>
              <a:rPr lang="ru-RU" sz="3600" dirty="0" err="1" smtClean="0"/>
              <a:t>хъач</a:t>
            </a:r>
            <a:r>
              <a:rPr lang="en-US" sz="3600" dirty="0" smtClean="0"/>
              <a:t>I</a:t>
            </a:r>
            <a:r>
              <a:rPr lang="ru-RU" sz="3600" dirty="0" err="1" smtClean="0"/>
              <a:t>аб</a:t>
            </a:r>
            <a:r>
              <a:rPr lang="ru-RU" sz="3600" dirty="0" smtClean="0"/>
              <a:t> рас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36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80920" cy="403244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3200" dirty="0" err="1" smtClean="0"/>
              <a:t>Дие</a:t>
            </a:r>
            <a:r>
              <a:rPr lang="ru-RU" sz="3200" dirty="0" smtClean="0"/>
              <a:t> ц</a:t>
            </a:r>
            <a:r>
              <a:rPr lang="en-US" sz="3200" dirty="0" smtClean="0"/>
              <a:t>I</a:t>
            </a:r>
            <a:r>
              <a:rPr lang="ru-RU" sz="3200" dirty="0" err="1" smtClean="0"/>
              <a:t>акъ</a:t>
            </a:r>
            <a:r>
              <a:rPr lang="ru-RU" sz="3200" dirty="0" smtClean="0"/>
              <a:t> </a:t>
            </a:r>
            <a:r>
              <a:rPr lang="ru-RU" sz="3200" dirty="0" err="1" smtClean="0"/>
              <a:t>рокьула</a:t>
            </a:r>
            <a:r>
              <a:rPr lang="ru-RU" sz="3200" dirty="0" smtClean="0"/>
              <a:t> маг</a:t>
            </a:r>
            <a:r>
              <a:rPr lang="en-US" sz="3200" dirty="0" smtClean="0"/>
              <a:t>I</a:t>
            </a:r>
            <a:r>
              <a:rPr lang="ru-RU" sz="3200" dirty="0" err="1" smtClean="0"/>
              <a:t>арул</a:t>
            </a:r>
            <a:r>
              <a:rPr lang="ru-RU" sz="3200" dirty="0" smtClean="0"/>
              <a:t> </a:t>
            </a:r>
            <a:r>
              <a:rPr lang="ru-RU" sz="3200" dirty="0" err="1" smtClean="0"/>
              <a:t>мац</a:t>
            </a:r>
            <a:r>
              <a:rPr lang="en-US" sz="3200" dirty="0"/>
              <a:t>I</a:t>
            </a:r>
            <a:r>
              <a:rPr lang="ru-RU" sz="3200" dirty="0" err="1" smtClean="0"/>
              <a:t>алъул</a:t>
            </a:r>
            <a:r>
              <a:rPr lang="ru-RU" sz="3200" dirty="0" smtClean="0"/>
              <a:t> </a:t>
            </a:r>
            <a:r>
              <a:rPr lang="ru-RU" sz="3200" dirty="0" err="1" smtClean="0"/>
              <a:t>дарсал</a:t>
            </a:r>
            <a:r>
              <a:rPr lang="ru-RU" sz="3200" dirty="0" smtClean="0"/>
              <a:t>. </a:t>
            </a:r>
            <a:r>
              <a:rPr lang="ru-RU" sz="3200" dirty="0" err="1" smtClean="0"/>
              <a:t>Гьел</a:t>
            </a:r>
            <a:r>
              <a:rPr lang="ru-RU" sz="3200" dirty="0" smtClean="0"/>
              <a:t> </a:t>
            </a:r>
            <a:r>
              <a:rPr lang="ru-RU" sz="3200" dirty="0" err="1" smtClean="0"/>
              <a:t>дарсазда</a:t>
            </a:r>
            <a:r>
              <a:rPr lang="ru-RU" sz="3200" dirty="0" smtClean="0"/>
              <a:t> </a:t>
            </a:r>
            <a:r>
              <a:rPr lang="ru-RU" sz="3200" dirty="0" err="1" smtClean="0"/>
              <a:t>нижеда</a:t>
            </a:r>
            <a:r>
              <a:rPr lang="ru-RU" sz="3200" dirty="0" smtClean="0"/>
              <a:t> бич</a:t>
            </a:r>
            <a:r>
              <a:rPr lang="en-US" sz="3200" dirty="0" smtClean="0"/>
              <a:t>I</a:t>
            </a:r>
            <a:r>
              <a:rPr lang="ru-RU" sz="3200" dirty="0" smtClean="0"/>
              <a:t>ч</a:t>
            </a:r>
            <a:r>
              <a:rPr lang="en-US" sz="3200" dirty="0" smtClean="0"/>
              <a:t>I</a:t>
            </a:r>
            <a:r>
              <a:rPr lang="ru-RU" sz="3200" dirty="0" err="1" smtClean="0"/>
              <a:t>ула</a:t>
            </a:r>
            <a:r>
              <a:rPr lang="en-US" sz="3200" dirty="0"/>
              <a:t> </a:t>
            </a:r>
            <a:r>
              <a:rPr lang="ru-RU" sz="3200" dirty="0" smtClean="0"/>
              <a:t>авар </a:t>
            </a:r>
            <a:r>
              <a:rPr lang="ru-RU" sz="3200" dirty="0" err="1" smtClean="0"/>
              <a:t>мац</a:t>
            </a:r>
            <a:r>
              <a:rPr lang="en-US" sz="3200" dirty="0" smtClean="0"/>
              <a:t>I</a:t>
            </a:r>
            <a:r>
              <a:rPr lang="ru-RU" sz="3200" dirty="0" err="1" smtClean="0"/>
              <a:t>алъул</a:t>
            </a:r>
            <a:r>
              <a:rPr lang="ru-RU" sz="3200" dirty="0" smtClean="0"/>
              <a:t> </a:t>
            </a:r>
            <a:r>
              <a:rPr lang="ru-RU" sz="3200" dirty="0" err="1" smtClean="0"/>
              <a:t>берцинлъи</a:t>
            </a:r>
            <a:r>
              <a:rPr lang="ru-RU" sz="3200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Диктант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14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err="1" smtClean="0">
                <a:solidFill>
                  <a:srgbClr val="FF0000"/>
                </a:solidFill>
              </a:rPr>
              <a:t>Предметияб</a:t>
            </a:r>
            <a:r>
              <a:rPr lang="ru-RU" sz="4000" b="1" dirty="0" smtClean="0">
                <a:solidFill>
                  <a:srgbClr val="FF0000"/>
                </a:solidFill>
              </a:rPr>
              <a:t> ц</a:t>
            </a:r>
            <a:r>
              <a:rPr lang="en-US" sz="4000" b="1" dirty="0" smtClean="0">
                <a:solidFill>
                  <a:srgbClr val="FF0000"/>
                </a:solidFill>
              </a:rPr>
              <a:t>I</a:t>
            </a:r>
            <a:r>
              <a:rPr lang="ru-RU" sz="4000" b="1" dirty="0" smtClean="0">
                <a:solidFill>
                  <a:srgbClr val="FF0000"/>
                </a:solidFill>
              </a:rPr>
              <a:t>ар     Прилагательное  </a:t>
            </a:r>
            <a:r>
              <a:rPr lang="ru-RU" dirty="0" smtClean="0"/>
              <a:t>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132856"/>
            <a:ext cx="3822192" cy="3447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err="1" smtClean="0"/>
              <a:t>Хасалихълъи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Хабар</a:t>
            </a:r>
          </a:p>
          <a:p>
            <a:pPr marL="0" indent="0">
              <a:buNone/>
            </a:pPr>
            <a:r>
              <a:rPr lang="ru-RU" sz="3200" dirty="0" smtClean="0"/>
              <a:t>Г</a:t>
            </a:r>
            <a:r>
              <a:rPr lang="en-US" sz="3200" dirty="0" smtClean="0"/>
              <a:t>I</a:t>
            </a:r>
            <a:r>
              <a:rPr lang="ru-RU" sz="3200" dirty="0" err="1" smtClean="0"/>
              <a:t>еч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Мина</a:t>
            </a:r>
          </a:p>
          <a:p>
            <a:pPr marL="0" indent="0">
              <a:buNone/>
            </a:pPr>
            <a:r>
              <a:rPr lang="ru-RU" sz="3200" dirty="0" smtClean="0"/>
              <a:t>Г</a:t>
            </a:r>
            <a:r>
              <a:rPr lang="en-US" sz="3200" dirty="0" smtClean="0"/>
              <a:t>I</a:t>
            </a:r>
            <a:r>
              <a:rPr lang="ru-RU" sz="3200" dirty="0" err="1" smtClean="0"/>
              <a:t>ака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Гурде</a:t>
            </a:r>
          </a:p>
          <a:p>
            <a:pPr marL="0" indent="0">
              <a:buNone/>
            </a:pPr>
            <a:r>
              <a:rPr lang="ru-RU" sz="3200" dirty="0" err="1" smtClean="0"/>
              <a:t>Гьой</a:t>
            </a:r>
            <a:endParaRPr lang="ru-RU" sz="3200" dirty="0" smtClean="0"/>
          </a:p>
          <a:p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16016" y="2204864"/>
            <a:ext cx="3822192" cy="3447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/>
              <a:t>Ц</a:t>
            </a:r>
            <a:r>
              <a:rPr lang="en-US" sz="3200" dirty="0" smtClean="0"/>
              <a:t>I</a:t>
            </a:r>
            <a:r>
              <a:rPr lang="ru-RU" sz="3200" dirty="0" err="1" smtClean="0"/>
              <a:t>одораб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Ц</a:t>
            </a:r>
            <a:r>
              <a:rPr lang="en-US" sz="3200" dirty="0" smtClean="0"/>
              <a:t>I</a:t>
            </a:r>
            <a:r>
              <a:rPr lang="ru-RU" sz="3200" dirty="0" err="1" smtClean="0"/>
              <a:t>адалаб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err="1" smtClean="0"/>
              <a:t>Кепаб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err="1" smtClean="0"/>
              <a:t>Гьуинаб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err="1" smtClean="0"/>
              <a:t>Инсулаб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Баг</a:t>
            </a:r>
            <a:r>
              <a:rPr lang="en-US" sz="3200" dirty="0" smtClean="0"/>
              <a:t>I</a:t>
            </a:r>
            <a:r>
              <a:rPr lang="ru-RU" sz="3200" dirty="0" smtClean="0"/>
              <a:t>араб</a:t>
            </a:r>
          </a:p>
          <a:p>
            <a:pPr marL="0" indent="0">
              <a:buNone/>
            </a:pPr>
            <a:r>
              <a:rPr lang="ru-RU" sz="3200" dirty="0" err="1" smtClean="0"/>
              <a:t>Рахьдалаб</a:t>
            </a:r>
            <a:endParaRPr lang="ru-RU" sz="3200" dirty="0" smtClean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874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99592" y="1628800"/>
            <a:ext cx="7408333" cy="3450696"/>
          </a:xfrm>
        </p:spPr>
        <p:txBody>
          <a:bodyPr>
            <a:noAutofit/>
          </a:bodyPr>
          <a:lstStyle/>
          <a:p>
            <a:r>
              <a:rPr lang="ru-RU" sz="3600" dirty="0" smtClean="0"/>
              <a:t>Ц</a:t>
            </a:r>
            <a:r>
              <a:rPr lang="en-US" sz="3600" dirty="0" smtClean="0"/>
              <a:t>I</a:t>
            </a:r>
            <a:r>
              <a:rPr lang="ru-RU" sz="3600" dirty="0" err="1" smtClean="0"/>
              <a:t>адалаб</a:t>
            </a:r>
            <a:r>
              <a:rPr lang="ru-RU" sz="3600" dirty="0" smtClean="0"/>
              <a:t> </a:t>
            </a:r>
            <a:r>
              <a:rPr lang="ru-RU" sz="3600" dirty="0" err="1" smtClean="0"/>
              <a:t>хасалихълъи</a:t>
            </a:r>
            <a:endParaRPr lang="ru-RU" sz="3600" dirty="0" smtClean="0"/>
          </a:p>
          <a:p>
            <a:r>
              <a:rPr lang="ru-RU" sz="3600" dirty="0" err="1" smtClean="0"/>
              <a:t>Кепаб</a:t>
            </a:r>
            <a:r>
              <a:rPr lang="ru-RU" sz="3600" dirty="0" smtClean="0"/>
              <a:t> хабар</a:t>
            </a:r>
          </a:p>
          <a:p>
            <a:r>
              <a:rPr lang="ru-RU" sz="3600" dirty="0" err="1" smtClean="0"/>
              <a:t>Гьуинаб</a:t>
            </a:r>
            <a:r>
              <a:rPr lang="ru-RU" sz="3600" dirty="0" smtClean="0"/>
              <a:t> г</a:t>
            </a:r>
            <a:r>
              <a:rPr lang="en-US" sz="3600" dirty="0" smtClean="0"/>
              <a:t>I</a:t>
            </a:r>
            <a:r>
              <a:rPr lang="ru-RU" sz="3600" dirty="0" err="1" smtClean="0"/>
              <a:t>еч</a:t>
            </a:r>
            <a:endParaRPr lang="ru-RU" sz="3600" dirty="0" smtClean="0"/>
          </a:p>
          <a:p>
            <a:r>
              <a:rPr lang="ru-RU" sz="3600" dirty="0" err="1" smtClean="0"/>
              <a:t>Инсулаб</a:t>
            </a:r>
            <a:r>
              <a:rPr lang="ru-RU" sz="3600" dirty="0" smtClean="0"/>
              <a:t> мина</a:t>
            </a:r>
          </a:p>
          <a:p>
            <a:r>
              <a:rPr lang="ru-RU" sz="3600" dirty="0" err="1" smtClean="0"/>
              <a:t>Рахьдалаб</a:t>
            </a:r>
            <a:r>
              <a:rPr lang="ru-RU" sz="3600" dirty="0" smtClean="0"/>
              <a:t> г</a:t>
            </a:r>
            <a:r>
              <a:rPr lang="en-US" sz="3600" dirty="0" smtClean="0"/>
              <a:t>I</a:t>
            </a:r>
            <a:r>
              <a:rPr lang="ru-RU" sz="3600" dirty="0" err="1" smtClean="0"/>
              <a:t>ака</a:t>
            </a:r>
            <a:endParaRPr lang="ru-RU" sz="3600" dirty="0" smtClean="0"/>
          </a:p>
          <a:p>
            <a:r>
              <a:rPr lang="ru-RU" sz="3600" dirty="0" err="1" smtClean="0"/>
              <a:t>Баг</a:t>
            </a:r>
            <a:r>
              <a:rPr lang="en-US" sz="3600" dirty="0" smtClean="0"/>
              <a:t>I</a:t>
            </a:r>
            <a:r>
              <a:rPr lang="ru-RU" sz="3600" dirty="0" smtClean="0"/>
              <a:t>араб гурде</a:t>
            </a:r>
          </a:p>
          <a:p>
            <a:r>
              <a:rPr lang="ru-RU" sz="3600" dirty="0" smtClean="0"/>
              <a:t>Ц</a:t>
            </a:r>
            <a:r>
              <a:rPr lang="en-US" sz="3600" dirty="0" smtClean="0"/>
              <a:t>I</a:t>
            </a:r>
            <a:r>
              <a:rPr lang="ru-RU" sz="3600" dirty="0" err="1" smtClean="0"/>
              <a:t>одораб</a:t>
            </a:r>
            <a:r>
              <a:rPr lang="ru-RU" sz="3600" dirty="0" smtClean="0"/>
              <a:t> </a:t>
            </a:r>
            <a:r>
              <a:rPr lang="ru-RU" sz="3600" dirty="0" err="1" smtClean="0"/>
              <a:t>гьой</a:t>
            </a:r>
            <a:endParaRPr lang="ru-RU" sz="3600" dirty="0" smtClean="0"/>
          </a:p>
          <a:p>
            <a:endParaRPr lang="ru-RU" sz="3600" dirty="0" smtClean="0"/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Маг1на </a:t>
            </a:r>
            <a:r>
              <a:rPr lang="ru-RU" dirty="0" err="1" smtClean="0"/>
              <a:t>рекъезабун</a:t>
            </a:r>
            <a:r>
              <a:rPr lang="ru-RU" dirty="0" smtClean="0"/>
              <a:t> </a:t>
            </a:r>
            <a:r>
              <a:rPr lang="ru-RU" dirty="0" err="1" smtClean="0"/>
              <a:t>хъвай</a:t>
            </a:r>
            <a:r>
              <a:rPr lang="ru-RU" dirty="0" smtClean="0"/>
              <a:t> 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67833" y="2564904"/>
            <a:ext cx="740833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err="1" smtClean="0"/>
              <a:t>Эбелалъ</a:t>
            </a:r>
            <a:r>
              <a:rPr lang="ru-RU" sz="4800" b="1" dirty="0" smtClean="0"/>
              <a:t>, </a:t>
            </a:r>
            <a:r>
              <a:rPr lang="ru-RU" sz="4800" b="1" dirty="0" err="1" smtClean="0"/>
              <a:t>босана</a:t>
            </a:r>
            <a:r>
              <a:rPr lang="ru-RU" sz="4800" b="1" dirty="0" smtClean="0"/>
              <a:t>, гурде, баг1араб, </a:t>
            </a:r>
            <a:r>
              <a:rPr lang="ru-RU" sz="4800" b="1" dirty="0" err="1" smtClean="0"/>
              <a:t>Аминатие</a:t>
            </a:r>
            <a:r>
              <a:rPr lang="ru-RU" sz="4800" b="1" dirty="0" smtClean="0"/>
              <a:t>, </a:t>
            </a:r>
            <a:r>
              <a:rPr lang="ru-RU" sz="4800" b="1" dirty="0" err="1" smtClean="0"/>
              <a:t>базаралдаса</a:t>
            </a:r>
            <a:r>
              <a:rPr lang="ru-RU" sz="4800" b="1" dirty="0" smtClean="0"/>
              <a:t> 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79431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2178" y="1988840"/>
            <a:ext cx="7920880" cy="406531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4800" b="1" i="1" dirty="0" err="1" smtClean="0"/>
              <a:t>Эбелалъ</a:t>
            </a:r>
            <a:r>
              <a:rPr lang="ru-RU" sz="4800" b="1" i="1" dirty="0" smtClean="0"/>
              <a:t>  </a:t>
            </a:r>
            <a:r>
              <a:rPr lang="ru-RU" sz="4800" b="1" i="1" dirty="0" err="1" smtClean="0"/>
              <a:t>Аминатие</a:t>
            </a:r>
            <a:r>
              <a:rPr lang="ru-RU" sz="4800" b="1" i="1" dirty="0" smtClean="0"/>
              <a:t>  </a:t>
            </a:r>
            <a:r>
              <a:rPr lang="ru-RU" sz="4800" b="1" i="1" dirty="0" err="1" smtClean="0"/>
              <a:t>базаралдаса</a:t>
            </a:r>
            <a:r>
              <a:rPr lang="ru-RU" sz="4800" b="1" i="1" dirty="0" smtClean="0"/>
              <a:t> баг1араб гурде </a:t>
            </a:r>
            <a:r>
              <a:rPr lang="ru-RU" sz="4800" b="1" i="1" dirty="0" err="1" smtClean="0"/>
              <a:t>босана</a:t>
            </a:r>
            <a:r>
              <a:rPr lang="ru-RU" sz="4800" b="1" i="1" dirty="0" smtClean="0"/>
              <a:t> .</a:t>
            </a:r>
            <a:endParaRPr lang="ru-RU" sz="4800" b="1" i="1" dirty="0"/>
          </a:p>
          <a:p>
            <a:pPr marL="0" indent="0">
              <a:lnSpc>
                <a:spcPct val="150000"/>
              </a:lnSpc>
              <a:buNone/>
            </a:pPr>
            <a:endParaRPr lang="ru-RU" sz="2800" b="0" i="1" dirty="0" smtClean="0"/>
          </a:p>
        </p:txBody>
      </p:sp>
    </p:spTree>
    <p:extLst>
      <p:ext uri="{BB962C8B-B14F-4D97-AF65-F5344CB8AC3E}">
        <p14:creationId xmlns:p14="http://schemas.microsoft.com/office/powerpoint/2010/main" val="309445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420888"/>
            <a:ext cx="8892480" cy="345069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3000" b="1" dirty="0" smtClean="0"/>
              <a:t>Маг</a:t>
            </a:r>
            <a:r>
              <a:rPr lang="en-US" sz="3000" b="1" dirty="0" smtClean="0"/>
              <a:t>I</a:t>
            </a:r>
            <a:r>
              <a:rPr lang="ru-RU" sz="3000" b="1" dirty="0" err="1" smtClean="0"/>
              <a:t>арул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мац</a:t>
            </a:r>
            <a:r>
              <a:rPr lang="en-US" sz="3000" b="1" dirty="0"/>
              <a:t>I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бокьулел</a:t>
            </a:r>
            <a:r>
              <a:rPr lang="ru-RU" sz="3000" b="1" dirty="0" smtClean="0"/>
              <a:t> , ч</a:t>
            </a:r>
            <a:r>
              <a:rPr lang="en-US" sz="3000" b="1" dirty="0" smtClean="0"/>
              <a:t>I</a:t>
            </a:r>
            <a:r>
              <a:rPr lang="ru-RU" sz="3000" b="1" dirty="0" err="1" smtClean="0"/>
              <a:t>алг</a:t>
            </a:r>
            <a:r>
              <a:rPr lang="en-US" sz="3000" b="1" dirty="0" smtClean="0"/>
              <a:t>I</a:t>
            </a:r>
            <a:r>
              <a:rPr lang="ru-RU" sz="3000" b="1" dirty="0" err="1" smtClean="0"/>
              <a:t>ен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лъаларел</a:t>
            </a:r>
            <a:r>
              <a:rPr lang="ru-RU" sz="3000" b="1" dirty="0"/>
              <a:t> </a:t>
            </a:r>
            <a:r>
              <a:rPr lang="ru-RU" sz="3000" b="1" dirty="0" err="1" smtClean="0"/>
              <a:t>лъимал</a:t>
            </a:r>
            <a:endParaRPr lang="ru-RU" sz="3000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ru-RU" sz="3000" b="1" dirty="0" err="1"/>
              <a:t>К</a:t>
            </a:r>
            <a:r>
              <a:rPr lang="ru-RU" sz="3000" b="1" dirty="0" err="1" smtClean="0"/>
              <a:t>ъецазде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гъираялда</a:t>
            </a:r>
            <a:r>
              <a:rPr lang="ru-RU" sz="3000" b="1" dirty="0"/>
              <a:t> </a:t>
            </a:r>
            <a:r>
              <a:rPr lang="ru-RU" sz="3000" b="1" dirty="0" err="1" smtClean="0"/>
              <a:t>жакъа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данделъун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руго</a:t>
            </a:r>
            <a:r>
              <a:rPr lang="ru-RU" sz="3000" b="1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3000" b="1" dirty="0" err="1" smtClean="0"/>
              <a:t>Кинацаго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нижеца</a:t>
            </a:r>
            <a:r>
              <a:rPr lang="ru-RU" sz="3000" b="1" dirty="0"/>
              <a:t> </a:t>
            </a:r>
            <a:r>
              <a:rPr lang="ru-RU" sz="3000" b="1" dirty="0" err="1" smtClean="0"/>
              <a:t>цадахъ</a:t>
            </a:r>
            <a:r>
              <a:rPr lang="ru-RU" sz="3000" b="1" dirty="0" smtClean="0"/>
              <a:t> ах</a:t>
            </a:r>
            <a:r>
              <a:rPr lang="en-US" sz="3000" b="1" dirty="0" smtClean="0"/>
              <a:t>I</a:t>
            </a:r>
            <a:r>
              <a:rPr lang="ru-RU" sz="3000" b="1" dirty="0" err="1" smtClean="0"/>
              <a:t>улеб</a:t>
            </a:r>
            <a:r>
              <a:rPr lang="ru-RU" sz="3000" b="1" dirty="0" smtClean="0"/>
              <a:t> буго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3000" b="1" dirty="0" err="1" smtClean="0"/>
              <a:t>Щаклъи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гьеч</a:t>
            </a:r>
            <a:r>
              <a:rPr lang="en-US" sz="3000" b="1" dirty="0" smtClean="0"/>
              <a:t>I</a:t>
            </a:r>
            <a:r>
              <a:rPr lang="ru-RU" sz="3000" b="1" dirty="0" smtClean="0"/>
              <a:t>ого </a:t>
            </a:r>
            <a:r>
              <a:rPr lang="ru-RU" sz="3000" b="1" dirty="0" err="1" smtClean="0"/>
              <a:t>гьаниб</a:t>
            </a:r>
            <a:r>
              <a:rPr lang="ru-RU" sz="3000" b="1" dirty="0"/>
              <a:t> 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гьудуллъи</a:t>
            </a:r>
            <a:r>
              <a:rPr lang="ru-RU" sz="3000" b="1" dirty="0" smtClean="0"/>
              <a:t> </a:t>
            </a:r>
            <a:r>
              <a:rPr lang="ru-RU" sz="3000" b="1" dirty="0" err="1" smtClean="0"/>
              <a:t>бергьинила</a:t>
            </a:r>
            <a:r>
              <a:rPr lang="ru-RU" sz="3000" b="1" dirty="0" smtClean="0"/>
              <a:t>!</a:t>
            </a:r>
            <a:endParaRPr lang="ru-RU" sz="30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Киназго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цалила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07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Баркала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киназего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Дарс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лъуг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ru-RU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ана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37" y="1124744"/>
            <a:ext cx="4464795" cy="36724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2" descr="D:\Старый диск D\школа анимашки\7769379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21855" y="4077072"/>
            <a:ext cx="2626609" cy="28104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954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394928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Анц1абилеб ноябрь.</a:t>
            </a:r>
            <a:r>
              <a:rPr lang="ru-RU" sz="3600" b="1" i="1" dirty="0" smtClean="0">
                <a:solidFill>
                  <a:srgbClr val="FF0000"/>
                </a:solidFill>
              </a:rPr>
              <a:t/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err="1" smtClean="0">
                <a:solidFill>
                  <a:srgbClr val="FF0000"/>
                </a:solidFill>
              </a:rPr>
              <a:t>Классалда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алт</a:t>
            </a:r>
            <a:r>
              <a:rPr lang="en-US" sz="3600" b="1" dirty="0">
                <a:solidFill>
                  <a:srgbClr val="FF0000"/>
                </a:solidFill>
              </a:rPr>
              <a:t>I</a:t>
            </a:r>
            <a:r>
              <a:rPr lang="ru-RU" sz="3600" b="1" dirty="0" smtClean="0">
                <a:solidFill>
                  <a:srgbClr val="FF0000"/>
                </a:solidFill>
              </a:rPr>
              <a:t>и</a:t>
            </a:r>
            <a:r>
              <a:rPr lang="ru-RU" sz="3600" b="1" i="1" dirty="0" smtClean="0">
                <a:solidFill>
                  <a:srgbClr val="FF0000"/>
                </a:solidFill>
              </a:rPr>
              <a:t>.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err="1" smtClean="0">
                <a:solidFill>
                  <a:srgbClr val="FF0000"/>
                </a:solidFill>
              </a:rPr>
              <a:t>Каламалъул</a:t>
            </a:r>
            <a:r>
              <a:rPr lang="ru-RU" sz="3600" b="1" i="1" dirty="0" smtClean="0">
                <a:solidFill>
                  <a:srgbClr val="FF0000"/>
                </a:solidFill>
              </a:rPr>
              <a:t> бут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аби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</a:rPr>
              <a:t>такрар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</a:rPr>
              <a:t>гьари</a:t>
            </a:r>
            <a:r>
              <a:rPr lang="ru-RU" sz="3600" b="1" i="1" dirty="0">
                <a:solidFill>
                  <a:srgbClr val="FF0000"/>
                </a:solidFill>
              </a:rPr>
              <a:t>.</a:t>
            </a:r>
            <a:br>
              <a:rPr lang="ru-RU" sz="3600" b="1" i="1" dirty="0">
                <a:solidFill>
                  <a:srgbClr val="FF0000"/>
                </a:solidFill>
              </a:rPr>
            </a:b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</a:rPr>
              <a:t>Предметияб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</a:rPr>
              <a:t>ц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smtClean="0">
                <a:solidFill>
                  <a:srgbClr val="FF0000"/>
                </a:solidFill>
              </a:rPr>
              <a:t>ар </a:t>
            </a:r>
            <a:r>
              <a:rPr lang="ru-RU" sz="3600" b="1" i="1" dirty="0" err="1">
                <a:solidFill>
                  <a:srgbClr val="FF0000"/>
                </a:solidFill>
              </a:rPr>
              <a:t>ва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</a:rPr>
              <a:t>прилагательное.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5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Стол                                           к</a:t>
            </a:r>
            <a:r>
              <a:rPr lang="en-US" dirty="0" smtClean="0"/>
              <a:t>I</a:t>
            </a:r>
            <a:r>
              <a:rPr lang="ru-RU" dirty="0" err="1" smtClean="0"/>
              <a:t>удияб</a:t>
            </a:r>
            <a:endParaRPr lang="ru-RU" dirty="0" smtClean="0"/>
          </a:p>
          <a:p>
            <a:r>
              <a:rPr lang="ru-RU" dirty="0" err="1" smtClean="0"/>
              <a:t>Хасел</a:t>
            </a:r>
            <a:r>
              <a:rPr lang="ru-RU" dirty="0" smtClean="0"/>
              <a:t>                                         ц</a:t>
            </a:r>
            <a:r>
              <a:rPr lang="en-US" dirty="0" smtClean="0"/>
              <a:t>I</a:t>
            </a:r>
            <a:r>
              <a:rPr lang="ru-RU" dirty="0" err="1" smtClean="0"/>
              <a:t>орораб</a:t>
            </a:r>
            <a:endParaRPr lang="ru-RU" dirty="0" smtClean="0"/>
          </a:p>
          <a:p>
            <a:r>
              <a:rPr lang="ru-RU" dirty="0" smtClean="0"/>
              <a:t>Х</a:t>
            </a:r>
            <a:r>
              <a:rPr lang="en-US" dirty="0" smtClean="0"/>
              <a:t>I</a:t>
            </a:r>
            <a:r>
              <a:rPr lang="ru-RU" dirty="0" err="1" smtClean="0"/>
              <a:t>анч</a:t>
            </a:r>
            <a:r>
              <a:rPr lang="en-US" dirty="0" smtClean="0"/>
              <a:t>I</a:t>
            </a:r>
            <a:r>
              <a:rPr lang="ru-RU" dirty="0" smtClean="0"/>
              <a:t>и                                       г</a:t>
            </a:r>
            <a:r>
              <a:rPr lang="en-US" dirty="0" smtClean="0"/>
              <a:t>I</a:t>
            </a:r>
            <a:r>
              <a:rPr lang="ru-RU" dirty="0" err="1" smtClean="0"/>
              <a:t>исинал</a:t>
            </a:r>
            <a:endParaRPr lang="ru-RU" dirty="0" smtClean="0"/>
          </a:p>
          <a:p>
            <a:r>
              <a:rPr lang="ru-RU" dirty="0" err="1" smtClean="0"/>
              <a:t>Мадугьал</a:t>
            </a:r>
            <a:r>
              <a:rPr lang="ru-RU" dirty="0" smtClean="0"/>
              <a:t>                                  </a:t>
            </a:r>
            <a:r>
              <a:rPr lang="ru-RU" dirty="0" err="1" smtClean="0"/>
              <a:t>лъик</a:t>
            </a:r>
            <a:r>
              <a:rPr lang="en-US" dirty="0" smtClean="0"/>
              <a:t>I</a:t>
            </a:r>
            <a:r>
              <a:rPr lang="ru-RU" dirty="0" err="1" smtClean="0"/>
              <a:t>ав</a:t>
            </a:r>
            <a:endParaRPr lang="ru-RU" dirty="0" smtClean="0"/>
          </a:p>
          <a:p>
            <a:r>
              <a:rPr lang="ru-RU" dirty="0" err="1" smtClean="0"/>
              <a:t>Раххан</a:t>
            </a:r>
            <a:r>
              <a:rPr lang="ru-RU" dirty="0" smtClean="0"/>
              <a:t>                                       </a:t>
            </a:r>
            <a:r>
              <a:rPr lang="ru-RU" dirty="0" err="1" smtClean="0"/>
              <a:t>гьет</a:t>
            </a:r>
            <a:r>
              <a:rPr lang="en-US" dirty="0" smtClean="0"/>
              <a:t>I</a:t>
            </a:r>
            <a:r>
              <a:rPr lang="ru-RU" dirty="0" smtClean="0"/>
              <a:t>араб</a:t>
            </a:r>
          </a:p>
          <a:p>
            <a:r>
              <a:rPr lang="ru-RU" dirty="0" smtClean="0"/>
              <a:t>Росу                                             г</a:t>
            </a:r>
            <a:r>
              <a:rPr lang="en-US" dirty="0" smtClean="0"/>
              <a:t>I</a:t>
            </a:r>
            <a:r>
              <a:rPr lang="ru-RU" dirty="0" err="1" smtClean="0"/>
              <a:t>агараб</a:t>
            </a:r>
            <a:endParaRPr lang="ru-RU" dirty="0" smtClean="0"/>
          </a:p>
          <a:p>
            <a:r>
              <a:rPr lang="ru-RU" dirty="0" smtClean="0"/>
              <a:t>                                    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Кинаб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каламалъул</a:t>
            </a:r>
            <a:r>
              <a:rPr lang="ru-RU" sz="4800" b="1" dirty="0" smtClean="0">
                <a:solidFill>
                  <a:srgbClr val="FF0000"/>
                </a:solidFill>
              </a:rPr>
              <a:t> бут</a:t>
            </a:r>
            <a:r>
              <a:rPr lang="en-US" sz="4800" b="1" dirty="0">
                <a:solidFill>
                  <a:srgbClr val="FF0000"/>
                </a:solidFill>
              </a:rPr>
              <a:t>I</a:t>
            </a:r>
            <a:r>
              <a:rPr lang="ru-RU" sz="4800" b="1" dirty="0" smtClean="0">
                <a:solidFill>
                  <a:srgbClr val="FF0000"/>
                </a:solidFill>
              </a:rPr>
              <a:t>а</a:t>
            </a:r>
            <a:r>
              <a:rPr lang="en-US" sz="4800" b="1" dirty="0" smtClean="0">
                <a:solidFill>
                  <a:srgbClr val="FF0000"/>
                </a:solidFill>
              </a:rPr>
              <a:t>?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65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Къокъабазул</a:t>
            </a:r>
            <a:r>
              <a:rPr lang="ru-RU" sz="4800" b="1" dirty="0" smtClean="0">
                <a:solidFill>
                  <a:srgbClr val="FF0000"/>
                </a:solidFill>
              </a:rPr>
              <a:t> ц</a:t>
            </a:r>
            <a:r>
              <a:rPr lang="en-US" sz="4800" b="1" dirty="0" smtClean="0">
                <a:solidFill>
                  <a:srgbClr val="FF0000"/>
                </a:solidFill>
              </a:rPr>
              <a:t>I</a:t>
            </a:r>
            <a:r>
              <a:rPr lang="ru-RU" sz="4800" b="1" dirty="0" err="1" smtClean="0">
                <a:solidFill>
                  <a:srgbClr val="FF0000"/>
                </a:solidFill>
              </a:rPr>
              <a:t>арал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679192"/>
            <a:ext cx="4608512" cy="344728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err="1" smtClean="0">
                <a:solidFill>
                  <a:srgbClr val="00B050"/>
                </a:solidFill>
              </a:rPr>
              <a:t>Предметияб</a:t>
            </a:r>
            <a:r>
              <a:rPr lang="ru-RU" sz="4000" b="1" dirty="0" smtClean="0">
                <a:solidFill>
                  <a:srgbClr val="00B050"/>
                </a:solidFill>
              </a:rPr>
              <a:t> ц</a:t>
            </a:r>
            <a:r>
              <a:rPr lang="en-US" sz="4000" b="1" dirty="0" smtClean="0">
                <a:solidFill>
                  <a:srgbClr val="00B050"/>
                </a:solidFill>
              </a:rPr>
              <a:t>I</a:t>
            </a:r>
            <a:r>
              <a:rPr lang="ru-RU" sz="4000" b="1" dirty="0" smtClean="0">
                <a:solidFill>
                  <a:srgbClr val="00B050"/>
                </a:solidFill>
              </a:rPr>
              <a:t>ар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Прилагательное 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45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20888"/>
            <a:ext cx="8424936" cy="34506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4000" dirty="0" err="1" smtClean="0"/>
              <a:t>Эбел</a:t>
            </a:r>
            <a:r>
              <a:rPr lang="ru-RU" sz="4000" dirty="0" smtClean="0"/>
              <a:t> ,яс ,Расул, чу, </a:t>
            </a:r>
            <a:r>
              <a:rPr lang="ru-RU" sz="4000" dirty="0" err="1" smtClean="0"/>
              <a:t>гьой</a:t>
            </a:r>
            <a:r>
              <a:rPr lang="ru-RU" sz="4000" dirty="0" smtClean="0"/>
              <a:t>, </a:t>
            </a:r>
            <a:r>
              <a:rPr lang="ru-RU" sz="4000" dirty="0" err="1" smtClean="0"/>
              <a:t>дада</a:t>
            </a:r>
            <a:r>
              <a:rPr lang="ru-RU" sz="4000" dirty="0" smtClean="0"/>
              <a:t>, </a:t>
            </a:r>
            <a:r>
              <a:rPr lang="ru-RU" sz="4000" dirty="0" err="1" smtClean="0"/>
              <a:t>эмен</a:t>
            </a:r>
            <a:r>
              <a:rPr lang="ru-RU" sz="4000" dirty="0" smtClean="0"/>
              <a:t>, вас, </a:t>
            </a:r>
            <a:r>
              <a:rPr lang="ru-RU" sz="4000" dirty="0" err="1" smtClean="0"/>
              <a:t>Аминат</a:t>
            </a:r>
            <a:r>
              <a:rPr lang="ru-RU" sz="4000" dirty="0" smtClean="0"/>
              <a:t>, кету, рас, ада.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err="1" smtClean="0">
                <a:solidFill>
                  <a:srgbClr val="FF0000"/>
                </a:solidFill>
              </a:rPr>
              <a:t>Жинс</a:t>
            </a:r>
            <a:r>
              <a:rPr lang="ru-RU" sz="5400" b="1" dirty="0" smtClean="0">
                <a:solidFill>
                  <a:srgbClr val="FF0000"/>
                </a:solidFill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</a:rPr>
              <a:t>бихьизабе</a:t>
            </a:r>
            <a:r>
              <a:rPr lang="ru-RU" sz="5400" b="1" dirty="0" smtClean="0">
                <a:solidFill>
                  <a:srgbClr val="FF0000"/>
                </a:solidFill>
              </a:rPr>
              <a:t>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62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496943" cy="3849291"/>
          </a:xfrm>
        </p:spPr>
        <p:txBody>
          <a:bodyPr/>
          <a:lstStyle/>
          <a:p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Расул                       </a:t>
            </a:r>
            <a:r>
              <a:rPr lang="en-US" dirty="0" smtClean="0"/>
              <a:t>            </a:t>
            </a:r>
            <a:r>
              <a:rPr lang="ru-RU" dirty="0" smtClean="0"/>
              <a:t> </a:t>
            </a:r>
            <a:r>
              <a:rPr lang="ru-RU" dirty="0" err="1"/>
              <a:t>эбел</a:t>
            </a:r>
            <a:r>
              <a:rPr lang="ru-RU" dirty="0"/>
              <a:t>                                    чу                                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дада</a:t>
            </a:r>
            <a:r>
              <a:rPr lang="ru-RU" dirty="0"/>
              <a:t>                          </a:t>
            </a:r>
            <a:r>
              <a:rPr lang="en-US" dirty="0" smtClean="0"/>
              <a:t>            </a:t>
            </a:r>
            <a:r>
              <a:rPr lang="ru-RU" dirty="0" smtClean="0"/>
              <a:t>яс                                       </a:t>
            </a:r>
            <a:r>
              <a:rPr lang="ru-RU" dirty="0" err="1" smtClean="0"/>
              <a:t>гьой</a:t>
            </a:r>
            <a:r>
              <a:rPr lang="ru-RU" dirty="0" smtClean="0"/>
              <a:t>                                      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err="1"/>
              <a:t>эмен</a:t>
            </a:r>
            <a:r>
              <a:rPr lang="ru-RU" dirty="0"/>
              <a:t>                         </a:t>
            </a:r>
            <a:r>
              <a:rPr lang="en-US" dirty="0" smtClean="0"/>
              <a:t>             </a:t>
            </a:r>
            <a:r>
              <a:rPr lang="ru-RU" dirty="0" err="1" smtClean="0"/>
              <a:t>Аминат</a:t>
            </a:r>
            <a:r>
              <a:rPr lang="ru-RU" dirty="0" smtClean="0"/>
              <a:t>                            </a:t>
            </a:r>
            <a:r>
              <a:rPr lang="ru-RU" dirty="0"/>
              <a:t>кету</a:t>
            </a:r>
          </a:p>
          <a:p>
            <a:pPr>
              <a:lnSpc>
                <a:spcPct val="150000"/>
              </a:lnSpc>
            </a:pPr>
            <a:r>
              <a:rPr lang="ru-RU" dirty="0"/>
              <a:t>вас                           </a:t>
            </a:r>
            <a:r>
              <a:rPr lang="en-US" dirty="0" smtClean="0"/>
              <a:t>              </a:t>
            </a:r>
            <a:r>
              <a:rPr lang="ru-RU" dirty="0" smtClean="0"/>
              <a:t> </a:t>
            </a:r>
            <a:r>
              <a:rPr lang="ru-RU" dirty="0"/>
              <a:t>ада                                      рас</a:t>
            </a:r>
          </a:p>
          <a:p>
            <a:pPr>
              <a:lnSpc>
                <a:spcPct val="150000"/>
              </a:lnSpc>
            </a:pPr>
            <a:endParaRPr lang="ru-RU" dirty="0"/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1080120"/>
          </a:xfrm>
        </p:spPr>
        <p:txBody>
          <a:bodyPr>
            <a:noAutofit/>
          </a:bodyPr>
          <a:lstStyle/>
          <a:p>
            <a:r>
              <a:rPr lang="ru-RU" sz="3200" b="1" dirty="0" err="1">
                <a:solidFill>
                  <a:srgbClr val="FF0000"/>
                </a:solidFill>
              </a:rPr>
              <a:t>Чиясул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ж.               Ч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ru-RU" sz="3200" b="1" dirty="0" smtClean="0">
                <a:solidFill>
                  <a:srgbClr val="FF0000"/>
                </a:solidFill>
              </a:rPr>
              <a:t>уж.  ж.           </a:t>
            </a:r>
            <a:r>
              <a:rPr lang="ru-RU" sz="3200" b="1" dirty="0" err="1">
                <a:solidFill>
                  <a:srgbClr val="FF0000"/>
                </a:solidFill>
              </a:rPr>
              <a:t>Гьоркь</a:t>
            </a:r>
            <a:r>
              <a:rPr lang="ru-RU" sz="3200" b="1" dirty="0">
                <a:solidFill>
                  <a:srgbClr val="FF0000"/>
                </a:solidFill>
              </a:rPr>
              <a:t>.  </a:t>
            </a:r>
            <a:r>
              <a:rPr lang="ru-RU" sz="3200" b="1" dirty="0" smtClean="0">
                <a:solidFill>
                  <a:srgbClr val="FF0000"/>
                </a:solidFill>
              </a:rPr>
              <a:t>ж.</a:t>
            </a:r>
            <a:r>
              <a:rPr lang="ru-RU" sz="3200" b="1" dirty="0">
                <a:solidFill>
                  <a:srgbClr val="FF0000"/>
                </a:solidFill>
              </a:rPr>
              <a:t/>
            </a:r>
            <a:br>
              <a:rPr lang="ru-RU" sz="3200" b="1" dirty="0">
                <a:solidFill>
                  <a:srgbClr val="FF0000"/>
                </a:solidFill>
              </a:rPr>
            </a:b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84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1060</TotalTime>
  <Words>941</Words>
  <Application>Microsoft Office PowerPoint</Application>
  <PresentationFormat>Экран (4:3)</PresentationFormat>
  <Paragraphs>143</Paragraphs>
  <Slides>40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4" baseType="lpstr">
      <vt:lpstr>Calibri</vt:lpstr>
      <vt:lpstr>Candara</vt:lpstr>
      <vt:lpstr>Symbol</vt:lpstr>
      <vt:lpstr>Волна</vt:lpstr>
      <vt:lpstr>      Рагьараб дарс </vt:lpstr>
      <vt:lpstr>Дарсил мурад ва масъалаби:</vt:lpstr>
      <vt:lpstr>Дарсил алатал:</vt:lpstr>
      <vt:lpstr>Киназго цалила</vt:lpstr>
      <vt:lpstr>Анц1абилеб ноябрь. Классалда хIалтIи. Каламалъул бутIаби такрар гьари.  Предметияб цIар ва прилагательное.  </vt:lpstr>
      <vt:lpstr>Кинаб каламалъул бутIа?</vt:lpstr>
      <vt:lpstr>Къокъабазул цIарал</vt:lpstr>
      <vt:lpstr>Жинс бихьизабе!</vt:lpstr>
      <vt:lpstr>Чиясул ж.               ЧIуж.  ж.           Гьоркь.  ж. </vt:lpstr>
      <vt:lpstr>  «РагIабазул борохь» </vt:lpstr>
      <vt:lpstr>«ХIарп хисе»</vt:lpstr>
      <vt:lpstr>Презентация PowerPoint</vt:lpstr>
      <vt:lpstr>Ав, ай, аб, ал суффиксал журан прилагательноял лъугьинаре  Масала: цIодор – цIодорав </vt:lpstr>
      <vt:lpstr>Презентация PowerPoint</vt:lpstr>
      <vt:lpstr>«Капитаназул къец»</vt:lpstr>
      <vt:lpstr>Презентация PowerPoint</vt:lpstr>
      <vt:lpstr>Физминутка</vt:lpstr>
      <vt:lpstr>« БицанкIо чIвай»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Карточкабигун хIалт!и</vt:lpstr>
      <vt:lpstr>Презентация PowerPoint</vt:lpstr>
      <vt:lpstr>Презентация PowerPoint</vt:lpstr>
      <vt:lpstr>Презентация PowerPoint</vt:lpstr>
      <vt:lpstr>Диктант</vt:lpstr>
      <vt:lpstr>Предметияб цIар     Прилагательное          </vt:lpstr>
      <vt:lpstr>Презентация PowerPoint</vt:lpstr>
      <vt:lpstr>Маг1на рекъезабун хъвай :</vt:lpstr>
      <vt:lpstr>Презентация PowerPoint</vt:lpstr>
      <vt:lpstr>Баркала киназего!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Дарсил тема:</dc:title>
  <dc:creator>user</dc:creator>
  <cp:lastModifiedBy>Асият Хасбулаева</cp:lastModifiedBy>
  <cp:revision>86</cp:revision>
  <cp:lastPrinted>2019-02-05T18:21:19Z</cp:lastPrinted>
  <dcterms:created xsi:type="dcterms:W3CDTF">2014-11-15T21:52:02Z</dcterms:created>
  <dcterms:modified xsi:type="dcterms:W3CDTF">2021-11-10T06:10:30Z</dcterms:modified>
</cp:coreProperties>
</file>